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31CF-FAB5-4FF4-B14C-E2BA7072CFA7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BEF7-9397-44B0-B1B4-E67D4B5D34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615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EF7-9397-44B0-B1B4-E67D4B5D346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462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35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47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22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33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5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03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0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820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85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761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607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01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09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8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595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20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6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5E92-0237-4DE2-BF53-E129044E657D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BDC6-2315-405D-8621-ADDB82BE66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964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3729" y="1850642"/>
            <a:ext cx="9448800" cy="1825096"/>
          </a:xfrm>
        </p:spPr>
        <p:txBody>
          <a:bodyPr/>
          <a:lstStyle/>
          <a:p>
            <a:r>
              <a:rPr lang="es-CO" dirty="0" smtClean="0"/>
              <a:t>TRONCO MOVIL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62" y="508633"/>
            <a:ext cx="4780438" cy="26840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7939" y="3675738"/>
            <a:ext cx="57653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*Isabela Lopera </a:t>
            </a:r>
            <a:r>
              <a:rPr lang="es-CO" sz="2800" dirty="0" smtClean="0"/>
              <a:t>Ramírez. </a:t>
            </a:r>
            <a:endParaRPr lang="es-CO" sz="2800" dirty="0" smtClean="0"/>
          </a:p>
          <a:p>
            <a:r>
              <a:rPr lang="es-CO" sz="2800" dirty="0" smtClean="0"/>
              <a:t>*Oscar Adriano </a:t>
            </a:r>
            <a:r>
              <a:rPr lang="es-CO" sz="2800" dirty="0" smtClean="0"/>
              <a:t>Vélez Henao. </a:t>
            </a:r>
            <a:endParaRPr lang="es-CO" sz="2800" dirty="0" smtClean="0"/>
          </a:p>
          <a:p>
            <a:r>
              <a:rPr lang="es-CO" sz="2800" dirty="0" smtClean="0"/>
              <a:t>*Valentina Restrepo. </a:t>
            </a:r>
            <a:endParaRPr lang="es-CO" sz="2800" dirty="0" smtClean="0"/>
          </a:p>
          <a:p>
            <a:r>
              <a:rPr lang="es-CO" sz="2800" dirty="0" smtClean="0"/>
              <a:t>*Fredy </a:t>
            </a:r>
            <a:r>
              <a:rPr lang="es-CO" sz="2800" dirty="0" err="1" smtClean="0"/>
              <a:t>Stiven</a:t>
            </a:r>
            <a:r>
              <a:rPr lang="es-CO" sz="2800" dirty="0" smtClean="0"/>
              <a:t> </a:t>
            </a:r>
            <a:r>
              <a:rPr lang="es-CO" sz="2800" dirty="0"/>
              <a:t>M</a:t>
            </a:r>
            <a:r>
              <a:rPr lang="es-CO" sz="2800" dirty="0" smtClean="0"/>
              <a:t>orales. </a:t>
            </a:r>
            <a:endParaRPr lang="es-CO" sz="2800" dirty="0" smtClean="0"/>
          </a:p>
          <a:p>
            <a:r>
              <a:rPr lang="es-CO" sz="2800" dirty="0" smtClean="0"/>
              <a:t>*Juan Manuel </a:t>
            </a:r>
            <a:r>
              <a:rPr lang="es-CO" sz="2800" dirty="0" err="1" smtClean="0"/>
              <a:t>Aristizabal</a:t>
            </a:r>
            <a:endParaRPr lang="es-CO" sz="2800" dirty="0" smtClean="0"/>
          </a:p>
          <a:p>
            <a:r>
              <a:rPr lang="es-CO" sz="2800" dirty="0" smtClean="0"/>
              <a:t>*Diego Alejandro Mira.</a:t>
            </a:r>
            <a:endParaRPr lang="es-CO" sz="2800" dirty="0" smtClean="0"/>
          </a:p>
          <a:p>
            <a:r>
              <a:rPr lang="es-CO" sz="2800" dirty="0" smtClean="0"/>
              <a:t>*Juan Diego Arboleda Muñoz.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94122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714068" y="516009"/>
            <a:ext cx="8610600" cy="1293028"/>
          </a:xfrm>
        </p:spPr>
        <p:txBody>
          <a:bodyPr/>
          <a:lstStyle/>
          <a:p>
            <a:r>
              <a:rPr lang="es-CO" dirty="0" smtClean="0"/>
              <a:t>MATERIALES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Madera de valso</a:t>
            </a:r>
          </a:p>
          <a:p>
            <a:r>
              <a:rPr lang="es-CO" dirty="0" smtClean="0"/>
              <a:t>Un motor</a:t>
            </a:r>
          </a:p>
          <a:p>
            <a:r>
              <a:rPr lang="es-CO" dirty="0" smtClean="0"/>
              <a:t>Sensor solar, paneles</a:t>
            </a:r>
          </a:p>
          <a:p>
            <a:r>
              <a:rPr lang="es-CO" dirty="0" smtClean="0"/>
              <a:t>Halabre </a:t>
            </a:r>
          </a:p>
          <a:p>
            <a:r>
              <a:rPr lang="es-CO" dirty="0" smtClean="0"/>
              <a:t>Una pequeña barita</a:t>
            </a:r>
          </a:p>
          <a:p>
            <a:r>
              <a:rPr lang="es-CO" dirty="0" smtClean="0"/>
              <a:t>Lo necesario para fijar un motor </a:t>
            </a:r>
          </a:p>
          <a:p>
            <a:pPr marL="0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93" y="2650209"/>
            <a:ext cx="3019707" cy="22647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14" y="441891"/>
            <a:ext cx="3249478" cy="2437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70" y="4411095"/>
            <a:ext cx="2846522" cy="21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2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4697" flipV="1">
            <a:off x="9168537" y="4582886"/>
            <a:ext cx="2789695" cy="209227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46331"/>
            <a:ext cx="10563385" cy="5696516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/>
              <a:t>1</a:t>
            </a:r>
            <a:r>
              <a:rPr lang="es-CO" dirty="0" smtClean="0"/>
              <a:t>. Hacer el diseño( ya lo teníamos en el cuaderno)</a:t>
            </a:r>
          </a:p>
          <a:p>
            <a:r>
              <a:rPr lang="es-CO" dirty="0" smtClean="0"/>
              <a:t>2. Cortar la madera de la plataforma del carro del tamaño que lo quieras hacer </a:t>
            </a:r>
          </a:p>
          <a:p>
            <a:r>
              <a:rPr lang="es-CO" dirty="0" smtClean="0"/>
              <a:t>3. Cortar las ruedas una grande central y otras dos mas pequeñas </a:t>
            </a:r>
          </a:p>
          <a:p>
            <a:r>
              <a:rPr lang="es-CO" dirty="0" smtClean="0"/>
              <a:t>4. Cortar un trozo de alambre grueso para juntas las dos ruedas traseras que son las pequeñas y unirlas a la varita  </a:t>
            </a:r>
          </a:p>
          <a:p>
            <a:r>
              <a:rPr lang="es-CO" dirty="0" smtClean="0"/>
              <a:t>5.Hacer un orificio en la parte delantera para poner la única rueda delantera y amarrarla con alambre al motor(recuerda que la rueda principal guía a todo el carro) </a:t>
            </a:r>
          </a:p>
          <a:p>
            <a:r>
              <a:rPr lang="es-CO" dirty="0" smtClean="0"/>
              <a:t>6.después de tener fijo el motor a la madera y pegado a la rueda delantera instale el panel solar con los mecanismos necesarios para que pueda funcionar correctamente.</a:t>
            </a:r>
          </a:p>
          <a:p>
            <a:r>
              <a:rPr lang="es-CO" dirty="0" smtClean="0"/>
              <a:t>El color lo eliges tu</a:t>
            </a:r>
            <a:r>
              <a:rPr lang="es-CO" dirty="0" smtClean="0"/>
              <a:t>.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85980" y="0"/>
            <a:ext cx="545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PROCEDIMIENTO 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2887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48874"/>
            <a:ext cx="8610600" cy="1293028"/>
          </a:xfrm>
        </p:spPr>
        <p:txBody>
          <a:bodyPr/>
          <a:lstStyle/>
          <a:p>
            <a:pPr algn="l"/>
            <a:r>
              <a:rPr lang="es-CO" dirty="0" smtClean="0"/>
              <a:t>¿Para que sirve 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3200" dirty="0" smtClean="0"/>
              <a:t>El tronco móvil es una efectiva forma de utilizar </a:t>
            </a:r>
            <a:r>
              <a:rPr lang="es-CO" sz="3200" dirty="0" smtClean="0"/>
              <a:t>métodos de transporte que </a:t>
            </a:r>
            <a:r>
              <a:rPr lang="es-CO" sz="3200" dirty="0" smtClean="0"/>
              <a:t>cuiden el medio ambiente, en el caso se </a:t>
            </a:r>
            <a:r>
              <a:rPr lang="es-CO" sz="3200" dirty="0" smtClean="0"/>
              <a:t>está </a:t>
            </a:r>
            <a:r>
              <a:rPr lang="es-CO" sz="3200" dirty="0"/>
              <a:t>u</a:t>
            </a:r>
            <a:r>
              <a:rPr lang="es-CO" sz="3200" dirty="0" smtClean="0"/>
              <a:t>sando </a:t>
            </a:r>
            <a:r>
              <a:rPr lang="es-CO" sz="3200" dirty="0" smtClean="0"/>
              <a:t>los paneles solares como </a:t>
            </a:r>
            <a:r>
              <a:rPr lang="es-CO" sz="3200" dirty="0" smtClean="0"/>
              <a:t>fuente de energía </a:t>
            </a:r>
            <a:r>
              <a:rPr lang="es-CO" sz="3200" dirty="0" smtClean="0"/>
              <a:t>del motor y esto provoca el movimiento de el </a:t>
            </a:r>
            <a:r>
              <a:rPr lang="es-CO" sz="3200" dirty="0" err="1" smtClean="0"/>
              <a:t>troncomóvil</a:t>
            </a:r>
            <a:r>
              <a:rPr lang="es-CO" sz="3200" dirty="0" smtClean="0"/>
              <a:t>.</a:t>
            </a:r>
            <a:endParaRPr lang="es-CO" sz="3200" dirty="0" smtClean="0"/>
          </a:p>
          <a:p>
            <a:pPr marL="0" indent="0">
              <a:buNone/>
            </a:pPr>
            <a:r>
              <a:rPr lang="es-CO" sz="3200" dirty="0" smtClean="0"/>
              <a:t>Esta metodología usándola a gran escala podría servir para transporte de grandes cargas … ejemplo: carros, trasportes pesados entre otros objetos. </a:t>
            </a:r>
          </a:p>
        </p:txBody>
      </p:sp>
    </p:spTree>
    <p:extLst>
      <p:ext uri="{BB962C8B-B14F-4D97-AF65-F5344CB8AC3E}">
        <p14:creationId xmlns:p14="http://schemas.microsoft.com/office/powerpoint/2010/main" val="277763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76630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59</TotalTime>
  <Words>260</Words>
  <Application>Microsoft Office PowerPoint</Application>
  <PresentationFormat>Panorámica</PresentationFormat>
  <Paragraphs>29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Estela de condensación</vt:lpstr>
      <vt:lpstr>TRONCO MOVIL</vt:lpstr>
      <vt:lpstr>MATERIALES</vt:lpstr>
      <vt:lpstr>Presentación de PowerPoint</vt:lpstr>
      <vt:lpstr>¿Para que sirve 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TRONCO MOVIL</dc:title>
  <dc:creator>isabela lopera</dc:creator>
  <cp:lastModifiedBy>isabela lopera</cp:lastModifiedBy>
  <cp:revision>8</cp:revision>
  <dcterms:created xsi:type="dcterms:W3CDTF">2014-10-23T19:44:23Z</dcterms:created>
  <dcterms:modified xsi:type="dcterms:W3CDTF">2014-11-06T14:15:25Z</dcterms:modified>
</cp:coreProperties>
</file>