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1" r:id="rId3"/>
    <p:sldId id="258" r:id="rId4"/>
    <p:sldId id="257" r:id="rId5"/>
    <p:sldId id="262" r:id="rId6"/>
    <p:sldId id="259" r:id="rId7"/>
    <p:sldId id="260" r:id="rId8"/>
    <p:sldId id="264" r:id="rId9"/>
    <p:sldId id="263" r:id="rId10"/>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949F95E8-0B24-40C8-8B1C-37AF78A26397}" type="datetimeFigureOut">
              <a:rPr lang="es-CO" smtClean="0"/>
              <a:t>06/11/2014</a:t>
            </a:fld>
            <a:endParaRPr lang="es-CO"/>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CO"/>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20CBB08-2A63-4163-9A34-3C599A9F6B56}" type="slidenum">
              <a:rPr lang="es-CO" smtClean="0"/>
              <a:t>‹Nº›</a:t>
            </a:fld>
            <a:endParaRPr lang="es-CO"/>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49F95E8-0B24-40C8-8B1C-37AF78A26397}" type="datetimeFigureOut">
              <a:rPr lang="es-CO" smtClean="0"/>
              <a:t>06/11/2014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20CBB08-2A63-4163-9A34-3C599A9F6B56}" type="slidenum">
              <a:rPr lang="es-CO" smtClean="0"/>
              <a:t>‹Nº›</a:t>
            </a:fld>
            <a:endParaRPr lang="es-CO"/>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49F95E8-0B24-40C8-8B1C-37AF78A26397}" type="datetimeFigureOut">
              <a:rPr lang="es-CO" smtClean="0"/>
              <a:t>06/11/2014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20CBB08-2A63-4163-9A34-3C599A9F6B56}" type="slidenum">
              <a:rPr lang="es-CO" smtClean="0"/>
              <a:t>‹Nº›</a:t>
            </a:fld>
            <a:endParaRPr lang="es-CO"/>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49F95E8-0B24-40C8-8B1C-37AF78A26397}" type="datetimeFigureOut">
              <a:rPr lang="es-CO" smtClean="0"/>
              <a:t>06/11/2014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20CBB08-2A63-4163-9A34-3C599A9F6B56}" type="slidenum">
              <a:rPr lang="es-CO" smtClean="0"/>
              <a:t>‹Nº›</a:t>
            </a:fld>
            <a:endParaRPr lang="es-CO"/>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49F95E8-0B24-40C8-8B1C-37AF78A26397}" type="datetimeFigureOut">
              <a:rPr lang="es-CO" smtClean="0"/>
              <a:t>06/11/2014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20CBB08-2A63-4163-9A34-3C599A9F6B56}" type="slidenum">
              <a:rPr lang="es-CO" smtClean="0"/>
              <a:t>‹Nº›</a:t>
            </a:fld>
            <a:endParaRPr lang="es-CO"/>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49F95E8-0B24-40C8-8B1C-37AF78A26397}" type="datetimeFigureOut">
              <a:rPr lang="es-CO" smtClean="0"/>
              <a:t>06/11/2014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920CBB08-2A63-4163-9A34-3C599A9F6B56}" type="slidenum">
              <a:rPr lang="es-CO" smtClean="0"/>
              <a:t>‹Nº›</a:t>
            </a:fld>
            <a:endParaRPr lang="es-CO"/>
          </a:p>
        </p:txBody>
      </p:sp>
      <p:sp>
        <p:nvSpPr>
          <p:cNvPr id="12" name="Title 1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49F95E8-0B24-40C8-8B1C-37AF78A26397}" type="datetimeFigureOut">
              <a:rPr lang="es-CO" smtClean="0"/>
              <a:t>06/11/2014</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920CBB08-2A63-4163-9A34-3C599A9F6B56}" type="slidenum">
              <a:rPr lang="es-CO" smtClean="0"/>
              <a:t>‹Nº›</a:t>
            </a:fld>
            <a:endParaRPr lang="es-CO"/>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49F95E8-0B24-40C8-8B1C-37AF78A26397}" type="datetimeFigureOut">
              <a:rPr lang="es-CO" smtClean="0"/>
              <a:t>06/11/2014</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920CBB08-2A63-4163-9A34-3C599A9F6B56}" type="slidenum">
              <a:rPr lang="es-CO" smtClean="0"/>
              <a:t>‹Nº›</a:t>
            </a:fld>
            <a:endParaRPr lang="es-CO"/>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F95E8-0B24-40C8-8B1C-37AF78A26397}" type="datetimeFigureOut">
              <a:rPr lang="es-CO" smtClean="0"/>
              <a:t>06/11/2014</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920CBB08-2A63-4163-9A34-3C599A9F6B56}"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49F95E8-0B24-40C8-8B1C-37AF78A26397}" type="datetimeFigureOut">
              <a:rPr lang="es-CO" smtClean="0"/>
              <a:t>06/11/2014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920CBB08-2A63-4163-9A34-3C599A9F6B56}" type="slidenum">
              <a:rPr lang="es-CO" smtClean="0"/>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49F95E8-0B24-40C8-8B1C-37AF78A26397}" type="datetimeFigureOut">
              <a:rPr lang="es-CO" smtClean="0"/>
              <a:t>06/11/2014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920CBB08-2A63-4163-9A34-3C599A9F6B56}" type="slidenum">
              <a:rPr lang="es-CO" smtClean="0"/>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949F95E8-0B24-40C8-8B1C-37AF78A26397}" type="datetimeFigureOut">
              <a:rPr lang="es-CO" smtClean="0"/>
              <a:t>06/11/2014</a:t>
            </a:fld>
            <a:endParaRPr lang="es-CO"/>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CO"/>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920CBB08-2A63-4163-9A34-3C599A9F6B56}"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Título"/>
          <p:cNvSpPr>
            <a:spLocks noGrp="1"/>
          </p:cNvSpPr>
          <p:nvPr>
            <p:ph type="title"/>
          </p:nvPr>
        </p:nvSpPr>
        <p:spPr>
          <a:xfrm>
            <a:off x="467544" y="2996952"/>
            <a:ext cx="7767021" cy="644729"/>
          </a:xfrm>
        </p:spPr>
        <p:txBody>
          <a:bodyPr/>
          <a:lstStyle/>
          <a:p>
            <a:r>
              <a:rPr lang="es-CO" dirty="0" smtClean="0"/>
              <a:t>Carro</a:t>
            </a:r>
            <a:endParaRPr lang="es-CO" dirty="0"/>
          </a:p>
        </p:txBody>
      </p:sp>
      <p:pic>
        <p:nvPicPr>
          <p:cNvPr id="2" name="1 Marcador de posición de imagen"/>
          <p:cNvPicPr>
            <a:picLocks noGrp="1" noChangeAspect="1"/>
          </p:cNvPicPr>
          <p:nvPr>
            <p:ph type="pic" idx="1"/>
          </p:nvPr>
        </p:nvPicPr>
        <p:blipFill>
          <a:blip r:embed="rId2">
            <a:extLst>
              <a:ext uri="{28A0092B-C50C-407E-A947-70E740481C1C}">
                <a14:useLocalDpi xmlns:a14="http://schemas.microsoft.com/office/drawing/2010/main" val="0"/>
              </a:ext>
            </a:extLst>
          </a:blip>
          <a:srcRect t="1228" b="1228"/>
          <a:stretch>
            <a:fillRect/>
          </a:stretch>
        </p:blipFill>
        <p:spPr>
          <a:xfrm rot="240000">
            <a:off x="1758950" y="358775"/>
            <a:ext cx="5772150" cy="3167063"/>
          </a:xfrm>
        </p:spPr>
      </p:pic>
      <p:sp>
        <p:nvSpPr>
          <p:cNvPr id="13" name="12 Marcador de texto"/>
          <p:cNvSpPr>
            <a:spLocks noGrp="1"/>
          </p:cNvSpPr>
          <p:nvPr>
            <p:ph type="body" sz="half" idx="2"/>
          </p:nvPr>
        </p:nvSpPr>
        <p:spPr>
          <a:xfrm>
            <a:off x="611560" y="3861048"/>
            <a:ext cx="7756264" cy="2520280"/>
          </a:xfrm>
        </p:spPr>
        <p:txBody>
          <a:bodyPr>
            <a:noAutofit/>
          </a:bodyPr>
          <a:lstStyle/>
          <a:p>
            <a:pPr algn="l"/>
            <a:r>
              <a:rPr lang="es-CO" sz="2000" b="1" dirty="0" smtClean="0"/>
              <a:t>Realizado:</a:t>
            </a:r>
          </a:p>
          <a:p>
            <a:pPr marL="342900" indent="-342900" algn="l">
              <a:buFont typeface="Wingdings" pitchFamily="2" charset="2"/>
              <a:buChar char="ü"/>
            </a:pPr>
            <a:r>
              <a:rPr lang="es-CO" dirty="0" smtClean="0"/>
              <a:t> </a:t>
            </a:r>
            <a:r>
              <a:rPr lang="es-CO" dirty="0" err="1" smtClean="0"/>
              <a:t>Liset</a:t>
            </a:r>
            <a:r>
              <a:rPr lang="es-CO" dirty="0" smtClean="0"/>
              <a:t> Pérez</a:t>
            </a:r>
            <a:endParaRPr lang="es-CO" dirty="0"/>
          </a:p>
          <a:p>
            <a:pPr marL="342900" indent="-342900" algn="l">
              <a:buFont typeface="Wingdings" pitchFamily="2" charset="2"/>
              <a:buChar char="ü"/>
            </a:pPr>
            <a:r>
              <a:rPr lang="es-CO" dirty="0" smtClean="0"/>
              <a:t>Daniela Mira Villegas</a:t>
            </a:r>
            <a:endParaRPr lang="es-CO" dirty="0"/>
          </a:p>
          <a:p>
            <a:pPr marL="342900" indent="-342900" algn="l">
              <a:buFont typeface="Wingdings" pitchFamily="2" charset="2"/>
              <a:buChar char="ü"/>
            </a:pPr>
            <a:r>
              <a:rPr lang="es-CO" dirty="0" smtClean="0"/>
              <a:t>Gina María Arango</a:t>
            </a:r>
            <a:endParaRPr lang="es-CO" dirty="0"/>
          </a:p>
          <a:p>
            <a:pPr marL="342900" indent="-342900" algn="l">
              <a:buFont typeface="Wingdings" pitchFamily="2" charset="2"/>
              <a:buChar char="ü"/>
            </a:pPr>
            <a:r>
              <a:rPr lang="es-CO" dirty="0" smtClean="0"/>
              <a:t>Santiago Rojas</a:t>
            </a:r>
            <a:endParaRPr lang="es-CO" dirty="0"/>
          </a:p>
          <a:p>
            <a:pPr marL="342900" indent="-342900" algn="l">
              <a:buFont typeface="Wingdings" pitchFamily="2" charset="2"/>
              <a:buChar char="ü"/>
            </a:pPr>
            <a:r>
              <a:rPr lang="es-CO" dirty="0" smtClean="0"/>
              <a:t>Juan Daniel Henao</a:t>
            </a:r>
            <a:endParaRPr lang="es-CO" dirty="0"/>
          </a:p>
          <a:p>
            <a:pPr marL="342900" indent="-342900" algn="l">
              <a:buFont typeface="Wingdings" pitchFamily="2" charset="2"/>
              <a:buChar char="ü"/>
            </a:pPr>
            <a:r>
              <a:rPr lang="es-CO" dirty="0" smtClean="0"/>
              <a:t>Juan Manuel Mejía</a:t>
            </a:r>
            <a:endParaRPr lang="es-CO" dirty="0"/>
          </a:p>
          <a:p>
            <a:pPr marL="342900" indent="-342900" algn="l">
              <a:buFont typeface="Wingdings" pitchFamily="2" charset="2"/>
              <a:buChar char="ü"/>
            </a:pPr>
            <a:r>
              <a:rPr lang="es-CO" dirty="0" smtClean="0"/>
              <a:t>José Alejandro Mesa</a:t>
            </a:r>
            <a:endParaRPr lang="es-CO" dirty="0"/>
          </a:p>
        </p:txBody>
      </p:sp>
      <p:sp>
        <p:nvSpPr>
          <p:cNvPr id="14" name="13 CuadroTexto"/>
          <p:cNvSpPr txBox="1"/>
          <p:nvPr/>
        </p:nvSpPr>
        <p:spPr>
          <a:xfrm>
            <a:off x="3059832" y="3645024"/>
            <a:ext cx="5904656" cy="2800767"/>
          </a:xfrm>
          <a:prstGeom prst="rect">
            <a:avLst/>
          </a:prstGeom>
          <a:noFill/>
        </p:spPr>
        <p:txBody>
          <a:bodyPr wrap="square" rtlCol="0">
            <a:spAutoFit/>
          </a:bodyPr>
          <a:lstStyle/>
          <a:p>
            <a:pPr algn="ctr"/>
            <a:r>
              <a:rPr lang="es-CO" sz="8800" b="1" dirty="0" smtClean="0"/>
              <a:t>Carro</a:t>
            </a:r>
          </a:p>
          <a:p>
            <a:pPr algn="ctr"/>
            <a:r>
              <a:rPr lang="es-CO" sz="8800" b="1" dirty="0" smtClean="0"/>
              <a:t>Eléctrico</a:t>
            </a:r>
            <a:endParaRPr lang="es-CO" sz="8800" b="1" dirty="0"/>
          </a:p>
        </p:txBody>
      </p:sp>
    </p:spTree>
    <p:extLst>
      <p:ext uri="{BB962C8B-B14F-4D97-AF65-F5344CB8AC3E}">
        <p14:creationId xmlns:p14="http://schemas.microsoft.com/office/powerpoint/2010/main" val="3381312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620688"/>
            <a:ext cx="7767021" cy="644729"/>
          </a:xfrm>
        </p:spPr>
        <p:txBody>
          <a:bodyPr/>
          <a:lstStyle/>
          <a:p>
            <a:r>
              <a:rPr lang="es-CO" sz="4800" b="1" dirty="0" smtClean="0"/>
              <a:t>Introducción</a:t>
            </a:r>
            <a:endParaRPr lang="es-CO" sz="4800" b="1" dirty="0"/>
          </a:p>
        </p:txBody>
      </p:sp>
      <p:sp>
        <p:nvSpPr>
          <p:cNvPr id="4" name="3 Marcador de texto"/>
          <p:cNvSpPr>
            <a:spLocks noGrp="1"/>
          </p:cNvSpPr>
          <p:nvPr>
            <p:ph type="body" sz="half" idx="2"/>
          </p:nvPr>
        </p:nvSpPr>
        <p:spPr>
          <a:xfrm>
            <a:off x="683568" y="1556792"/>
            <a:ext cx="7756264" cy="4140328"/>
          </a:xfrm>
        </p:spPr>
        <p:txBody>
          <a:bodyPr>
            <a:normAutofit/>
          </a:bodyPr>
          <a:lstStyle/>
          <a:p>
            <a:pPr algn="l"/>
            <a:r>
              <a:rPr lang="es-CO" sz="2800" dirty="0" smtClean="0"/>
              <a:t>Este es un carro funciona por dos motores con energía eléctrica alimentada por una batería. En este trabajo podrás observar como realizar un carro eléctrico, nuestras opiniones sobre este carro, como funciona todo sobre este carro eléctrico</a:t>
            </a:r>
            <a:endParaRPr lang="es-CO" sz="2800" dirty="0"/>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73062">
            <a:off x="755575" y="4045890"/>
            <a:ext cx="3312368" cy="23026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5 Imagen"/>
          <p:cNvPicPr>
            <a:picLocks noChangeAspect="1"/>
          </p:cNvPicPr>
          <p:nvPr/>
        </p:nvPicPr>
        <p:blipFill rotWithShape="1">
          <a:blip r:embed="rId3">
            <a:extLst>
              <a:ext uri="{28A0092B-C50C-407E-A947-70E740481C1C}">
                <a14:useLocalDpi xmlns:a14="http://schemas.microsoft.com/office/drawing/2010/main" val="0"/>
              </a:ext>
            </a:extLst>
          </a:blip>
          <a:srcRect t="47841" r="25682"/>
          <a:stretch/>
        </p:blipFill>
        <p:spPr>
          <a:xfrm rot="21118978">
            <a:off x="5024966" y="4021587"/>
            <a:ext cx="3261279" cy="22888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433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92080" y="2348880"/>
            <a:ext cx="3672408" cy="1148785"/>
          </a:xfrm>
        </p:spPr>
        <p:txBody>
          <a:bodyPr/>
          <a:lstStyle/>
          <a:p>
            <a:r>
              <a:rPr lang="es-CO" sz="6000" b="1" dirty="0" smtClean="0"/>
              <a:t>Objetivos</a:t>
            </a:r>
            <a:endParaRPr lang="es-CO" sz="6000" b="1" dirty="0"/>
          </a:p>
        </p:txBody>
      </p:sp>
      <p:sp>
        <p:nvSpPr>
          <p:cNvPr id="3" name="2 Marcador de posición de imagen"/>
          <p:cNvSpPr>
            <a:spLocks noGrp="1"/>
          </p:cNvSpPr>
          <p:nvPr>
            <p:ph type="pic" idx="1"/>
          </p:nvPr>
        </p:nvSpPr>
        <p:spPr>
          <a:xfrm rot="240000">
            <a:off x="504457" y="625039"/>
            <a:ext cx="4368235" cy="3275435"/>
          </a:xfrm>
        </p:spPr>
      </p:sp>
      <p:sp>
        <p:nvSpPr>
          <p:cNvPr id="4" name="3 Marcador de texto"/>
          <p:cNvSpPr>
            <a:spLocks noGrp="1"/>
          </p:cNvSpPr>
          <p:nvPr>
            <p:ph type="body" sz="half" idx="2"/>
          </p:nvPr>
        </p:nvSpPr>
        <p:spPr>
          <a:xfrm>
            <a:off x="683568" y="4293096"/>
            <a:ext cx="7756264" cy="1800200"/>
          </a:xfrm>
        </p:spPr>
        <p:txBody>
          <a:bodyPr>
            <a:normAutofit lnSpcReduction="10000"/>
          </a:bodyPr>
          <a:lstStyle/>
          <a:p>
            <a:pPr marL="285750" indent="-285750" algn="l">
              <a:buFont typeface="Arial" pitchFamily="34" charset="0"/>
              <a:buChar char="•"/>
            </a:pPr>
            <a:r>
              <a:rPr lang="es-CO" sz="1800" dirty="0"/>
              <a:t>Analizar los objetos y sistemas técnicos para comprender y controlar su </a:t>
            </a:r>
            <a:r>
              <a:rPr lang="es-CO" sz="1800" dirty="0" smtClean="0"/>
              <a:t> funcionamiento.</a:t>
            </a:r>
          </a:p>
          <a:p>
            <a:pPr marL="285750" indent="-285750" algn="l">
              <a:buFont typeface="Arial" pitchFamily="34" charset="0"/>
              <a:buChar char="•"/>
            </a:pPr>
            <a:r>
              <a:rPr lang="es-CO" sz="1800" dirty="0"/>
              <a:t>C</a:t>
            </a:r>
            <a:r>
              <a:rPr lang="es-CO" sz="1800" dirty="0" smtClean="0"/>
              <a:t>onocer los elementos del carro y sus funciones, </a:t>
            </a:r>
            <a:r>
              <a:rPr lang="es-CO" sz="1800" dirty="0"/>
              <a:t>usarlos de forma precisa y </a:t>
            </a:r>
            <a:r>
              <a:rPr lang="es-CO" sz="1800" dirty="0" smtClean="0"/>
              <a:t>segura. </a:t>
            </a:r>
          </a:p>
          <a:p>
            <a:pPr marL="285750" indent="-285750" algn="l">
              <a:buFont typeface="Arial" pitchFamily="34" charset="0"/>
              <a:buChar char="•"/>
            </a:pPr>
            <a:r>
              <a:rPr lang="es-CO" sz="1800" dirty="0"/>
              <a:t>E</a:t>
            </a:r>
            <a:r>
              <a:rPr lang="es-CO" sz="1800" dirty="0" smtClean="0"/>
              <a:t>ntender </a:t>
            </a:r>
            <a:r>
              <a:rPr lang="es-CO" sz="1800" dirty="0"/>
              <a:t>las condiciones que han intervenido en su diseño y construcción</a:t>
            </a:r>
            <a:r>
              <a:rPr lang="es-CO" sz="1800" dirty="0" smtClean="0"/>
              <a:t>.</a:t>
            </a:r>
          </a:p>
          <a:p>
            <a:pPr marL="285750" indent="-285750" algn="l">
              <a:buFont typeface="Arial" pitchFamily="34" charset="0"/>
              <a:buChar char="•"/>
            </a:pPr>
            <a:endParaRPr lang="es-CO" sz="1800" dirty="0"/>
          </a:p>
        </p:txBody>
      </p:sp>
    </p:spTree>
    <p:extLst>
      <p:ext uri="{BB962C8B-B14F-4D97-AF65-F5344CB8AC3E}">
        <p14:creationId xmlns:p14="http://schemas.microsoft.com/office/powerpoint/2010/main" val="2391307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6672"/>
            <a:ext cx="7767021" cy="644729"/>
          </a:xfrm>
        </p:spPr>
        <p:txBody>
          <a:bodyPr/>
          <a:lstStyle/>
          <a:p>
            <a:r>
              <a:rPr lang="es-CO" sz="4800" b="1" dirty="0" smtClean="0"/>
              <a:t>Materiales</a:t>
            </a:r>
            <a:endParaRPr lang="es-CO" sz="4800" b="1" dirty="0"/>
          </a:p>
        </p:txBody>
      </p:sp>
      <p:pic>
        <p:nvPicPr>
          <p:cNvPr id="5" name="4 Imagen"/>
          <p:cNvPicPr>
            <a:picLocks noChangeAspect="1"/>
          </p:cNvPicPr>
          <p:nvPr/>
        </p:nvPicPr>
        <p:blipFill rotWithShape="1">
          <a:blip r:embed="rId2">
            <a:extLst>
              <a:ext uri="{28A0092B-C50C-407E-A947-70E740481C1C}">
                <a14:useLocalDpi xmlns:a14="http://schemas.microsoft.com/office/drawing/2010/main" val="0"/>
              </a:ext>
            </a:extLst>
          </a:blip>
          <a:srcRect l="8896" t="10777" r="17929"/>
          <a:stretch/>
        </p:blipFill>
        <p:spPr>
          <a:xfrm>
            <a:off x="497005" y="1340767"/>
            <a:ext cx="3912901" cy="29659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5 Imagen"/>
          <p:cNvPicPr>
            <a:picLocks noChangeAspect="1"/>
          </p:cNvPicPr>
          <p:nvPr/>
        </p:nvPicPr>
        <p:blipFill rotWithShape="1">
          <a:blip r:embed="rId3">
            <a:extLst>
              <a:ext uri="{28A0092B-C50C-407E-A947-70E740481C1C}">
                <a14:useLocalDpi xmlns:a14="http://schemas.microsoft.com/office/drawing/2010/main" val="0"/>
              </a:ext>
            </a:extLst>
          </a:blip>
          <a:srcRect l="4242" t="10269" r="20758" b="15117"/>
          <a:stretch/>
        </p:blipFill>
        <p:spPr>
          <a:xfrm rot="786893">
            <a:off x="5144624" y="1717950"/>
            <a:ext cx="3624188" cy="26061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6 CuadroTexto"/>
          <p:cNvSpPr txBox="1"/>
          <p:nvPr/>
        </p:nvSpPr>
        <p:spPr>
          <a:xfrm>
            <a:off x="1331640" y="4688198"/>
            <a:ext cx="6192688" cy="2585323"/>
          </a:xfrm>
          <a:prstGeom prst="rect">
            <a:avLst/>
          </a:prstGeom>
          <a:noFill/>
        </p:spPr>
        <p:txBody>
          <a:bodyPr wrap="square" rtlCol="0">
            <a:spAutoFit/>
          </a:bodyPr>
          <a:lstStyle/>
          <a:p>
            <a:pPr marL="285750" indent="-285750">
              <a:buFont typeface="Wingdings" pitchFamily="2" charset="2"/>
              <a:buChar char="ü"/>
            </a:pPr>
            <a:r>
              <a:rPr lang="es-CO" dirty="0" smtClean="0"/>
              <a:t>Tabla de balso</a:t>
            </a:r>
          </a:p>
          <a:p>
            <a:pPr marL="285750" indent="-285750">
              <a:buFont typeface="Wingdings" pitchFamily="2" charset="2"/>
              <a:buChar char="ü"/>
            </a:pPr>
            <a:r>
              <a:rPr lang="es-CO" dirty="0" smtClean="0"/>
              <a:t>Dos ruedas</a:t>
            </a:r>
          </a:p>
          <a:p>
            <a:pPr marL="285750" indent="-285750">
              <a:buFont typeface="Wingdings" pitchFamily="2" charset="2"/>
              <a:buChar char="ü"/>
            </a:pPr>
            <a:r>
              <a:rPr lang="es-CO" dirty="0" smtClean="0"/>
              <a:t>Dos motores</a:t>
            </a:r>
          </a:p>
          <a:p>
            <a:pPr marL="285750" indent="-285750">
              <a:buFont typeface="Wingdings" pitchFamily="2" charset="2"/>
              <a:buChar char="ü"/>
            </a:pPr>
            <a:r>
              <a:rPr lang="es-CO" dirty="0" smtClean="0"/>
              <a:t>Una rueda libre</a:t>
            </a:r>
          </a:p>
          <a:p>
            <a:pPr marL="285750" indent="-285750">
              <a:buFont typeface="Wingdings" pitchFamily="2" charset="2"/>
              <a:buChar char="ü"/>
            </a:pPr>
            <a:r>
              <a:rPr lang="es-CO" dirty="0" smtClean="0"/>
              <a:t>Pilas</a:t>
            </a:r>
          </a:p>
          <a:p>
            <a:pPr marL="285750" indent="-285750">
              <a:buFont typeface="Wingdings" pitchFamily="2" charset="2"/>
              <a:buChar char="ü"/>
            </a:pPr>
            <a:r>
              <a:rPr lang="es-CO" dirty="0" smtClean="0"/>
              <a:t>Porta pilas</a:t>
            </a:r>
          </a:p>
          <a:p>
            <a:pPr marL="285750" indent="-285750">
              <a:buFont typeface="Wingdings" pitchFamily="2" charset="2"/>
              <a:buChar char="ü"/>
            </a:pPr>
            <a:r>
              <a:rPr lang="es-CO" dirty="0" smtClean="0"/>
              <a:t>Poleas</a:t>
            </a:r>
          </a:p>
          <a:p>
            <a:endParaRPr lang="es-CO" dirty="0" smtClean="0"/>
          </a:p>
          <a:p>
            <a:pPr marL="285750" indent="-285750">
              <a:buFont typeface="Wingdings" pitchFamily="2" charset="2"/>
              <a:buChar char="ü"/>
            </a:pPr>
            <a:endParaRPr lang="es-CO" dirty="0" smtClean="0"/>
          </a:p>
        </p:txBody>
      </p:sp>
    </p:spTree>
    <p:extLst>
      <p:ext uri="{BB962C8B-B14F-4D97-AF65-F5344CB8AC3E}">
        <p14:creationId xmlns:p14="http://schemas.microsoft.com/office/powerpoint/2010/main" val="1954905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404664"/>
            <a:ext cx="7767021" cy="644729"/>
          </a:xfrm>
        </p:spPr>
        <p:txBody>
          <a:bodyPr/>
          <a:lstStyle/>
          <a:p>
            <a:r>
              <a:rPr lang="es-CO" sz="4400" b="1" dirty="0" smtClean="0"/>
              <a:t>Bocetos</a:t>
            </a:r>
            <a:endParaRPr lang="es-CO" sz="4400" b="1" dirty="0"/>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265628"/>
            <a:ext cx="3888432" cy="32434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56189">
            <a:off x="4858784" y="3159068"/>
            <a:ext cx="4009628" cy="32232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6 CuadroTexto"/>
          <p:cNvSpPr txBox="1"/>
          <p:nvPr/>
        </p:nvSpPr>
        <p:spPr>
          <a:xfrm>
            <a:off x="755576" y="4941168"/>
            <a:ext cx="3456384" cy="1077218"/>
          </a:xfrm>
          <a:prstGeom prst="rect">
            <a:avLst/>
          </a:prstGeom>
          <a:noFill/>
        </p:spPr>
        <p:txBody>
          <a:bodyPr wrap="square" rtlCol="0">
            <a:spAutoFit/>
          </a:bodyPr>
          <a:lstStyle/>
          <a:p>
            <a:r>
              <a:rPr lang="es-CO" sz="3200" dirty="0" smtClean="0"/>
              <a:t>Boceto de sistema mecánico</a:t>
            </a:r>
            <a:endParaRPr lang="es-CO" sz="3200" dirty="0"/>
          </a:p>
        </p:txBody>
      </p:sp>
      <p:sp>
        <p:nvSpPr>
          <p:cNvPr id="8" name="7 CuadroTexto"/>
          <p:cNvSpPr txBox="1"/>
          <p:nvPr/>
        </p:nvSpPr>
        <p:spPr>
          <a:xfrm>
            <a:off x="5364088" y="1916832"/>
            <a:ext cx="3240360" cy="646331"/>
          </a:xfrm>
          <a:prstGeom prst="rect">
            <a:avLst/>
          </a:prstGeom>
          <a:noFill/>
        </p:spPr>
        <p:txBody>
          <a:bodyPr wrap="square" rtlCol="0">
            <a:spAutoFit/>
          </a:bodyPr>
          <a:lstStyle/>
          <a:p>
            <a:r>
              <a:rPr lang="es-CO" sz="3600" dirty="0" smtClean="0"/>
              <a:t>Boceto carro </a:t>
            </a:r>
            <a:endParaRPr lang="es-CO" sz="3600" dirty="0"/>
          </a:p>
        </p:txBody>
      </p:sp>
    </p:spTree>
    <p:extLst>
      <p:ext uri="{BB962C8B-B14F-4D97-AF65-F5344CB8AC3E}">
        <p14:creationId xmlns:p14="http://schemas.microsoft.com/office/powerpoint/2010/main" val="2314760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a:extLst>
              <a:ext uri="{28A0092B-C50C-407E-A947-70E740481C1C}">
                <a14:useLocalDpi xmlns:a14="http://schemas.microsoft.com/office/drawing/2010/main" val="0"/>
              </a:ext>
            </a:extLst>
          </a:blip>
          <a:srcRect t="15960" b="34141"/>
          <a:stretch/>
        </p:blipFill>
        <p:spPr>
          <a:xfrm>
            <a:off x="714374" y="442748"/>
            <a:ext cx="3857625" cy="34220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5 Imagen"/>
          <p:cNvPicPr>
            <a:picLocks noChangeAspect="1"/>
          </p:cNvPicPr>
          <p:nvPr/>
        </p:nvPicPr>
        <p:blipFill rotWithShape="1">
          <a:blip r:embed="rId3">
            <a:extLst>
              <a:ext uri="{28A0092B-C50C-407E-A947-70E740481C1C}">
                <a14:useLocalDpi xmlns:a14="http://schemas.microsoft.com/office/drawing/2010/main" val="0"/>
              </a:ext>
            </a:extLst>
          </a:blip>
          <a:srcRect t="11313" r="11930" b="14545"/>
          <a:stretch/>
        </p:blipFill>
        <p:spPr>
          <a:xfrm rot="401313">
            <a:off x="5254741" y="621826"/>
            <a:ext cx="3397395" cy="55166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6 CuadroTexto"/>
          <p:cNvSpPr txBox="1"/>
          <p:nvPr/>
        </p:nvSpPr>
        <p:spPr>
          <a:xfrm>
            <a:off x="229252" y="4334232"/>
            <a:ext cx="4824536" cy="2246769"/>
          </a:xfrm>
          <a:prstGeom prst="rect">
            <a:avLst/>
          </a:prstGeom>
          <a:noFill/>
        </p:spPr>
        <p:txBody>
          <a:bodyPr wrap="square" rtlCol="0">
            <a:spAutoFit/>
          </a:bodyPr>
          <a:lstStyle/>
          <a:p>
            <a:pPr algn="ctr"/>
            <a:r>
              <a:rPr lang="es-CO" sz="3200" b="1" dirty="0" smtClean="0"/>
              <a:t>Avances</a:t>
            </a:r>
          </a:p>
          <a:p>
            <a:pPr marL="285750" indent="-285750">
              <a:buFont typeface="Arial" pitchFamily="34" charset="0"/>
              <a:buChar char="•"/>
            </a:pPr>
            <a:r>
              <a:rPr lang="es-CO" dirty="0" smtClean="0"/>
              <a:t>Las primeras clases que planeamos, organizamos todo lo necesario para realizar este carro</a:t>
            </a:r>
          </a:p>
          <a:p>
            <a:pPr marL="285750" indent="-285750">
              <a:buFont typeface="Arial" pitchFamily="34" charset="0"/>
              <a:buChar char="•"/>
            </a:pPr>
            <a:r>
              <a:rPr lang="es-CO" dirty="0" smtClean="0"/>
              <a:t>En las clases de tecnología diseñamos el boceto de nuestro carro eléctrico.</a:t>
            </a:r>
          </a:p>
          <a:p>
            <a:pPr marL="285750" indent="-285750">
              <a:buFont typeface="Arial" pitchFamily="34" charset="0"/>
              <a:buChar char="•"/>
            </a:pPr>
            <a:endParaRPr lang="es-CO" dirty="0"/>
          </a:p>
        </p:txBody>
      </p:sp>
    </p:spTree>
    <p:extLst>
      <p:ext uri="{BB962C8B-B14F-4D97-AF65-F5344CB8AC3E}">
        <p14:creationId xmlns:p14="http://schemas.microsoft.com/office/powerpoint/2010/main" val="2389620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Avances</a:t>
            </a:r>
            <a:endParaRPr lang="es-CO" dirty="0"/>
          </a:p>
        </p:txBody>
      </p:sp>
      <p:sp>
        <p:nvSpPr>
          <p:cNvPr id="4" name="3 Marcador de texto"/>
          <p:cNvSpPr>
            <a:spLocks noGrp="1"/>
          </p:cNvSpPr>
          <p:nvPr>
            <p:ph type="body" sz="half" idx="2"/>
          </p:nvPr>
        </p:nvSpPr>
        <p:spPr>
          <a:xfrm>
            <a:off x="688489" y="5324306"/>
            <a:ext cx="7756264" cy="1345054"/>
          </a:xfrm>
        </p:spPr>
        <p:txBody>
          <a:bodyPr>
            <a:normAutofit/>
          </a:bodyPr>
          <a:lstStyle/>
          <a:p>
            <a:pPr marL="285750" indent="-285750" algn="l">
              <a:buFont typeface="Arial" pitchFamily="34" charset="0"/>
              <a:buChar char="•"/>
            </a:pPr>
            <a:r>
              <a:rPr lang="es-CO" sz="1800" dirty="0" smtClean="0"/>
              <a:t>Realizamos las soldaduras necesarias para realizar nuestro carro eléctrico como lo planeado</a:t>
            </a:r>
          </a:p>
          <a:p>
            <a:pPr marL="285750" indent="-285750" algn="l">
              <a:buFont typeface="Arial" pitchFamily="34" charset="0"/>
              <a:buChar char="•"/>
            </a:pPr>
            <a:r>
              <a:rPr lang="es-CO" sz="1800" dirty="0"/>
              <a:t>Organizamos cada uno de los elementos que utiliza este carro eléctrico</a:t>
            </a:r>
            <a:r>
              <a:rPr lang="es-CO" sz="1800" dirty="0" smtClean="0"/>
              <a:t>.</a:t>
            </a:r>
          </a:p>
          <a:p>
            <a:pPr marL="285750" indent="-285750" algn="l">
              <a:buFont typeface="Arial" pitchFamily="34" charset="0"/>
              <a:buChar char="•"/>
            </a:pPr>
            <a:r>
              <a:rPr lang="es-CO" sz="1800" dirty="0"/>
              <a:t>Relazamos según nuestro boceto el esquema eléctrico de este carro</a:t>
            </a:r>
          </a:p>
          <a:p>
            <a:pPr marL="285750" indent="-285750" algn="l">
              <a:buFont typeface="Arial" pitchFamily="34" charset="0"/>
              <a:buChar char="•"/>
            </a:pPr>
            <a:endParaRPr lang="es-CO" sz="1800" dirty="0"/>
          </a:p>
          <a:p>
            <a:pPr marL="285750" indent="-285750" algn="l">
              <a:buFont typeface="Arial" pitchFamily="34" charset="0"/>
              <a:buChar char="•"/>
            </a:pPr>
            <a:endParaRPr lang="es-CO" sz="1800" dirty="0"/>
          </a:p>
        </p:txBody>
      </p:sp>
      <p:pic>
        <p:nvPicPr>
          <p:cNvPr id="5" name="4 Imagen"/>
          <p:cNvPicPr>
            <a:picLocks noChangeAspect="1"/>
          </p:cNvPicPr>
          <p:nvPr/>
        </p:nvPicPr>
        <p:blipFill rotWithShape="1">
          <a:blip r:embed="rId2">
            <a:extLst>
              <a:ext uri="{28A0092B-C50C-407E-A947-70E740481C1C}">
                <a14:useLocalDpi xmlns:a14="http://schemas.microsoft.com/office/drawing/2010/main" val="0"/>
              </a:ext>
            </a:extLst>
          </a:blip>
          <a:srcRect l="22728" t="7306" r="14394" b="13502"/>
          <a:stretch/>
        </p:blipFill>
        <p:spPr>
          <a:xfrm>
            <a:off x="1691680" y="476672"/>
            <a:ext cx="5749636" cy="40732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25919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sz="3600" b="1" dirty="0" smtClean="0"/>
              <a:t>Función</a:t>
            </a:r>
            <a:endParaRPr lang="es-CO" sz="3600" b="1" dirty="0"/>
          </a:p>
        </p:txBody>
      </p:sp>
      <p:pic>
        <p:nvPicPr>
          <p:cNvPr id="5" name="4 Marcador de posición de imagen"/>
          <p:cNvPicPr>
            <a:picLocks noGrp="1" noChangeAspect="1"/>
          </p:cNvPicPr>
          <p:nvPr>
            <p:ph type="pic" idx="1"/>
          </p:nvPr>
        </p:nvPicPr>
        <p:blipFill>
          <a:blip r:embed="rId2">
            <a:extLst>
              <a:ext uri="{28A0092B-C50C-407E-A947-70E740481C1C}">
                <a14:useLocalDpi xmlns:a14="http://schemas.microsoft.com/office/drawing/2010/main" val="0"/>
              </a:ext>
            </a:extLst>
          </a:blip>
          <a:srcRect t="12292" b="12292"/>
          <a:stretch>
            <a:fillRect/>
          </a:stretch>
        </p:blipFill>
        <p:spPr/>
      </p:pic>
      <p:sp>
        <p:nvSpPr>
          <p:cNvPr id="4" name="3 Marcador de texto"/>
          <p:cNvSpPr>
            <a:spLocks noGrp="1"/>
          </p:cNvSpPr>
          <p:nvPr>
            <p:ph type="body" sz="half" idx="2"/>
          </p:nvPr>
        </p:nvSpPr>
        <p:spPr/>
        <p:txBody>
          <a:bodyPr/>
          <a:lstStyle/>
          <a:p>
            <a:r>
              <a:rPr lang="es-CO" dirty="0" smtClean="0"/>
              <a:t>Este nos sirve para un transporte que se puede utilizar en el futuro. Sirve para economizar combustible y ayuda a la conservación del </a:t>
            </a:r>
            <a:r>
              <a:rPr lang="es-CO" smtClean="0"/>
              <a:t>medio ambiente.</a:t>
            </a:r>
            <a:endParaRPr lang="es-CO" dirty="0"/>
          </a:p>
        </p:txBody>
      </p:sp>
    </p:spTree>
    <p:extLst>
      <p:ext uri="{BB962C8B-B14F-4D97-AF65-F5344CB8AC3E}">
        <p14:creationId xmlns:p14="http://schemas.microsoft.com/office/powerpoint/2010/main" val="587309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69142" y="3429000"/>
            <a:ext cx="4574858" cy="644729"/>
          </a:xfrm>
        </p:spPr>
        <p:txBody>
          <a:bodyPr/>
          <a:lstStyle/>
          <a:p>
            <a:r>
              <a:rPr lang="es-CO" sz="4800" b="1" dirty="0" smtClean="0"/>
              <a:t>Observaciones</a:t>
            </a:r>
            <a:endParaRPr lang="es-CO" sz="4800" b="1" dirty="0"/>
          </a:p>
        </p:txBody>
      </p:sp>
      <p:sp>
        <p:nvSpPr>
          <p:cNvPr id="4" name="3 Marcador de texto"/>
          <p:cNvSpPr>
            <a:spLocks noGrp="1"/>
          </p:cNvSpPr>
          <p:nvPr>
            <p:ph type="body" sz="half" idx="2"/>
          </p:nvPr>
        </p:nvSpPr>
        <p:spPr>
          <a:xfrm>
            <a:off x="688489" y="4509120"/>
            <a:ext cx="7756264" cy="2088232"/>
          </a:xfrm>
        </p:spPr>
        <p:txBody>
          <a:bodyPr>
            <a:normAutofit lnSpcReduction="10000"/>
          </a:bodyPr>
          <a:lstStyle/>
          <a:p>
            <a:pPr marL="285750" indent="-285750" algn="l">
              <a:buFont typeface="Arial" pitchFamily="34" charset="0"/>
              <a:buChar char="•"/>
            </a:pPr>
            <a:r>
              <a:rPr lang="es-CO" sz="1800" dirty="0" smtClean="0"/>
              <a:t>Este carro nos dio a conocer como funciona un aparato electrónico que funciona por medio de dos pilas que alimentan a dos motores los cuales hacen funcionar y producen el movimiento del carro eléctrico.</a:t>
            </a:r>
          </a:p>
          <a:p>
            <a:pPr marL="285750" indent="-285750" algn="l">
              <a:buFont typeface="Arial" pitchFamily="34" charset="0"/>
              <a:buChar char="•"/>
            </a:pPr>
            <a:r>
              <a:rPr lang="es-CO" sz="1800" dirty="0" smtClean="0"/>
              <a:t>El carro nos permitió fortalecer los conocimientos acerca del funcionamiento y la realización de un carro eléctrico.</a:t>
            </a:r>
            <a:endParaRPr lang="es-CO" sz="1800" dirty="0"/>
          </a:p>
          <a:p>
            <a:pPr marL="285750" indent="-285750" algn="l">
              <a:buFont typeface="Arial" pitchFamily="34" charset="0"/>
              <a:buChar char="•"/>
            </a:pPr>
            <a:r>
              <a:rPr lang="es-CO" sz="1800" dirty="0" smtClean="0"/>
              <a:t>Este carro se puede utilizar de varias maneras el cual nos permite desarrollar nuevas habilidades.</a:t>
            </a:r>
          </a:p>
        </p:txBody>
      </p:sp>
      <p:pic>
        <p:nvPicPr>
          <p:cNvPr id="5" name="4 Imagen"/>
          <p:cNvPicPr>
            <a:picLocks noChangeAspect="1"/>
          </p:cNvPicPr>
          <p:nvPr/>
        </p:nvPicPr>
        <p:blipFill rotWithShape="1">
          <a:blip r:embed="rId2">
            <a:extLst>
              <a:ext uri="{28A0092B-C50C-407E-A947-70E740481C1C}">
                <a14:useLocalDpi xmlns:a14="http://schemas.microsoft.com/office/drawing/2010/main" val="0"/>
              </a:ext>
            </a:extLst>
          </a:blip>
          <a:srcRect l="25522" t="23665" r="25373" b="4693"/>
          <a:stretch/>
        </p:blipFill>
        <p:spPr>
          <a:xfrm>
            <a:off x="323528" y="476672"/>
            <a:ext cx="4104456" cy="36848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8099381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oné">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121</TotalTime>
  <Words>291</Words>
  <Application>Microsoft Office PowerPoint</Application>
  <PresentationFormat>Presentación en pantalla (4:3)</PresentationFormat>
  <Paragraphs>41</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Cartoné</vt:lpstr>
      <vt:lpstr>Carro</vt:lpstr>
      <vt:lpstr>Introducción</vt:lpstr>
      <vt:lpstr>Objetivos</vt:lpstr>
      <vt:lpstr>Materiales</vt:lpstr>
      <vt:lpstr>Bocetos</vt:lpstr>
      <vt:lpstr>Presentación de PowerPoint</vt:lpstr>
      <vt:lpstr>Avances</vt:lpstr>
      <vt:lpstr>Función</vt:lpstr>
      <vt:lpstr>Observaciones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Carro</dc:title>
  <dc:creator>Liset Perez</dc:creator>
  <cp:lastModifiedBy>Liset Perez</cp:lastModifiedBy>
  <cp:revision>19</cp:revision>
  <dcterms:created xsi:type="dcterms:W3CDTF">2014-11-05T01:55:39Z</dcterms:created>
  <dcterms:modified xsi:type="dcterms:W3CDTF">2014-11-06T19:34:16Z</dcterms:modified>
</cp:coreProperties>
</file>