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2" r:id="rId4"/>
    <p:sldId id="265" r:id="rId5"/>
    <p:sldId id="260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3CED-E5BD-454F-BB72-BEC4EC54CD97}" type="datetimeFigureOut">
              <a:rPr lang="es-ES" smtClean="0"/>
              <a:t>30/07/2014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AB7C-3742-8F40-9494-D2B9454D01C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3CED-E5BD-454F-BB72-BEC4EC54CD97}" type="datetimeFigureOut">
              <a:rPr lang="es-ES" smtClean="0"/>
              <a:t>30/07/2014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AB7C-3742-8F40-9494-D2B9454D01C7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3CED-E5BD-454F-BB72-BEC4EC54CD97}" type="datetimeFigureOut">
              <a:rPr lang="es-ES" smtClean="0"/>
              <a:t>30/07/2014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AB7C-3742-8F40-9494-D2B9454D01C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3CED-E5BD-454F-BB72-BEC4EC54CD97}" type="datetimeFigureOut">
              <a:rPr lang="es-ES" smtClean="0"/>
              <a:t>30/07/2014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AB7C-3742-8F40-9494-D2B9454D01C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3CED-E5BD-454F-BB72-BEC4EC54CD97}" type="datetimeFigureOut">
              <a:rPr lang="es-ES" smtClean="0"/>
              <a:t>30/07/2014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AB7C-3742-8F40-9494-D2B9454D01C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3CED-E5BD-454F-BB72-BEC4EC54CD97}" type="datetimeFigureOut">
              <a:rPr lang="es-ES" smtClean="0"/>
              <a:t>30/07/2014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AB7C-3742-8F40-9494-D2B9454D01C7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3CED-E5BD-454F-BB72-BEC4EC54CD97}" type="datetimeFigureOut">
              <a:rPr lang="es-ES" smtClean="0"/>
              <a:t>30/07/2014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AB7C-3742-8F40-9494-D2B9454D01C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3CED-E5BD-454F-BB72-BEC4EC54CD97}" type="datetimeFigureOut">
              <a:rPr lang="es-ES" smtClean="0"/>
              <a:t>30/07/2014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AB7C-3742-8F40-9494-D2B9454D01C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3CED-E5BD-454F-BB72-BEC4EC54CD97}" type="datetimeFigureOut">
              <a:rPr lang="es-ES" smtClean="0"/>
              <a:t>30/07/2014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AB7C-3742-8F40-9494-D2B9454D01C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3CED-E5BD-454F-BB72-BEC4EC54CD97}" type="datetimeFigureOut">
              <a:rPr lang="es-ES" smtClean="0"/>
              <a:t>30/07/2014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AB7C-3742-8F40-9494-D2B9454D01C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3CED-E5BD-454F-BB72-BEC4EC54CD97}" type="datetimeFigureOut">
              <a:rPr lang="es-ES" smtClean="0"/>
              <a:t>30/07/2014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AB7C-3742-8F40-9494-D2B9454D01C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3CED-E5BD-454F-BB72-BEC4EC54CD97}" type="datetimeFigureOut">
              <a:rPr lang="es-ES" smtClean="0"/>
              <a:t>30/07/2014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AB7C-3742-8F40-9494-D2B9454D01C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30F3CED-E5BD-454F-BB72-BEC4EC54CD97}" type="datetimeFigureOut">
              <a:rPr lang="es-ES" smtClean="0"/>
              <a:t>30/07/2014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8017AB7C-3742-8F40-9494-D2B9454D01C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22921" y="1094163"/>
            <a:ext cx="6920534" cy="1724867"/>
          </a:xfrm>
        </p:spPr>
        <p:txBody>
          <a:bodyPr/>
          <a:lstStyle/>
          <a:p>
            <a:r>
              <a:rPr lang="es-ES" dirty="0" smtClean="0"/>
              <a:t>Presentación Proyecto de clase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22920" y="2819030"/>
            <a:ext cx="6920535" cy="2819770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Área: Tecnologia</a:t>
            </a:r>
          </a:p>
          <a:p>
            <a:r>
              <a:rPr lang="es-ES" dirty="0" smtClean="0"/>
              <a:t>Profesor:Edgar Dario Peña</a:t>
            </a:r>
          </a:p>
          <a:p>
            <a:r>
              <a:rPr lang="es-ES" dirty="0" smtClean="0"/>
              <a:t>Nombre y apellido de los integrantes del equipo:</a:t>
            </a:r>
          </a:p>
          <a:p>
            <a:r>
              <a:rPr lang="es-ES" dirty="0" smtClean="0"/>
              <a:t>Paulina Parra</a:t>
            </a:r>
          </a:p>
          <a:p>
            <a:r>
              <a:rPr lang="es-ES" dirty="0" smtClean="0"/>
              <a:t>Estefania  Coa</a:t>
            </a:r>
          </a:p>
          <a:p>
            <a:r>
              <a:rPr lang="es-ES" dirty="0" smtClean="0"/>
              <a:t>Cristian Ochoa</a:t>
            </a:r>
          </a:p>
          <a:p>
            <a:r>
              <a:rPr lang="es-ES" dirty="0" smtClean="0"/>
              <a:t>Ana Maria </a:t>
            </a:r>
            <a:r>
              <a:rPr lang="es-ES" dirty="0"/>
              <a:t>P</a:t>
            </a:r>
            <a:r>
              <a:rPr lang="es-ES" dirty="0" smtClean="0"/>
              <a:t>eña</a:t>
            </a:r>
          </a:p>
          <a:p>
            <a:r>
              <a:rPr lang="es-ES" dirty="0" smtClean="0"/>
              <a:t>Alejandra Lopez</a:t>
            </a:r>
          </a:p>
          <a:p>
            <a:r>
              <a:rPr lang="es-ES" dirty="0" smtClean="0"/>
              <a:t>Valeria Arboleda</a:t>
            </a: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631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LOS CONSTRUCTORES DEL FU7URO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675908"/>
          </a:xfrm>
        </p:spPr>
        <p:txBody>
          <a:bodyPr/>
          <a:lstStyle/>
          <a:p>
            <a:r>
              <a:rPr lang="es-ES" dirty="0" smtClean="0"/>
              <a:t>Inserte una foto del equipo de trabajo y los nombres de cada uno de los integrantes.</a:t>
            </a:r>
            <a:endParaRPr lang="es-ES" dirty="0"/>
          </a:p>
        </p:txBody>
      </p:sp>
      <p:sp>
        <p:nvSpPr>
          <p:cNvPr id="4" name="Rectángulo redondeado 3"/>
          <p:cNvSpPr/>
          <p:nvPr/>
        </p:nvSpPr>
        <p:spPr>
          <a:xfrm>
            <a:off x="2400031" y="2438573"/>
            <a:ext cx="3979446" cy="373948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C:\Users\Public\Documents\valeria\trabajos\evidencias\IMG_20121231_190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58317" y="2480285"/>
            <a:ext cx="4062870" cy="397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85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Representación Gráfica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Boceto Inicial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boceto </a:t>
            </a:r>
            <a:r>
              <a:rPr lang="es-ES" dirty="0" smtClean="0"/>
              <a:t>inicial del prototipo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smtClean="0"/>
              <a:t>Boceto Final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594766" y="2105891"/>
            <a:ext cx="3996784" cy="3837709"/>
          </a:xfrm>
        </p:spPr>
        <p:txBody>
          <a:bodyPr/>
          <a:lstStyle/>
          <a:p>
            <a:r>
              <a:rPr lang="es-ES" dirty="0" smtClean="0"/>
              <a:t>diseño </a:t>
            </a:r>
            <a:r>
              <a:rPr lang="es-ES" dirty="0" smtClean="0"/>
              <a:t>digitalizado del prototipo</a:t>
            </a:r>
            <a:endParaRPr lang="es-ES" dirty="0"/>
          </a:p>
        </p:txBody>
      </p:sp>
      <p:sp>
        <p:nvSpPr>
          <p:cNvPr id="7" name="Rectángulo redondeado 6"/>
          <p:cNvSpPr/>
          <p:nvPr/>
        </p:nvSpPr>
        <p:spPr>
          <a:xfrm>
            <a:off x="410308" y="2204111"/>
            <a:ext cx="3979446" cy="373948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redondeado 7"/>
          <p:cNvSpPr/>
          <p:nvPr/>
        </p:nvSpPr>
        <p:spPr>
          <a:xfrm>
            <a:off x="4594766" y="2204111"/>
            <a:ext cx="3979446" cy="373948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65" y="2826327"/>
            <a:ext cx="3996785" cy="3117273"/>
          </a:xfrm>
          <a:prstGeom prst="rect">
            <a:avLst/>
          </a:prstGeom>
        </p:spPr>
      </p:pic>
      <p:pic>
        <p:nvPicPr>
          <p:cNvPr id="2050" name="Picture 2" descr="C:\Users\panel mega\Pictures\De vale\Carrete de la cámara\WP_00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1393" y="2301576"/>
            <a:ext cx="3117273" cy="416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49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70060"/>
          </a:xfrm>
        </p:spPr>
        <p:txBody>
          <a:bodyPr/>
          <a:lstStyle/>
          <a:p>
            <a:r>
              <a:rPr lang="es-ES" dirty="0" smtClean="0"/>
              <a:t>Materiales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9275" y="1177636"/>
            <a:ext cx="8042276" cy="5389419"/>
          </a:xfrm>
        </p:spPr>
        <p:txBody>
          <a:bodyPr>
            <a:normAutofit/>
          </a:bodyPr>
          <a:lstStyle/>
          <a:p>
            <a:r>
              <a:rPr lang="es-ES" dirty="0" smtClean="0"/>
              <a:t>Inserte el listado de materiales necesarios para el desarrollo del montaje</a:t>
            </a:r>
          </a:p>
          <a:p>
            <a:r>
              <a:rPr lang="es-ES" sz="2000" dirty="0" smtClean="0"/>
              <a:t>2 pilas de 9V</a:t>
            </a:r>
          </a:p>
          <a:p>
            <a:r>
              <a:rPr lang="es-ES" sz="2000" dirty="0" smtClean="0"/>
              <a:t>1 pila AA</a:t>
            </a:r>
          </a:p>
          <a:p>
            <a:r>
              <a:rPr lang="es-ES" sz="2000" dirty="0" smtClean="0"/>
              <a:t>3 pinturas</a:t>
            </a:r>
          </a:p>
          <a:p>
            <a:r>
              <a:rPr lang="es-ES" sz="2000" dirty="0" smtClean="0"/>
              <a:t>2 cables de colores</a:t>
            </a:r>
            <a:endParaRPr lang="es-ES" sz="2000" dirty="0"/>
          </a:p>
          <a:p>
            <a:r>
              <a:rPr lang="es-ES" sz="2000" dirty="0" smtClean="0"/>
              <a:t>Pistola de cilicona</a:t>
            </a:r>
          </a:p>
          <a:p>
            <a:r>
              <a:rPr lang="es-ES" sz="2000" dirty="0" smtClean="0"/>
              <a:t>6 cuadritos de vidrios 2*2</a:t>
            </a:r>
          </a:p>
          <a:p>
            <a:r>
              <a:rPr lang="es-ES" sz="2000" dirty="0" smtClean="0"/>
              <a:t>3 </a:t>
            </a:r>
            <a:r>
              <a:rPr lang="es-ES" sz="2000" dirty="0" smtClean="0"/>
              <a:t>policarbonatos</a:t>
            </a:r>
          </a:p>
          <a:p>
            <a:r>
              <a:rPr lang="es-ES" sz="2000" dirty="0" smtClean="0"/>
              <a:t>Madera</a:t>
            </a:r>
            <a:endParaRPr lang="es-ES" sz="2000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4" name="Rectángulo redondeado 3"/>
          <p:cNvSpPr/>
          <p:nvPr/>
        </p:nvSpPr>
        <p:spPr>
          <a:xfrm>
            <a:off x="549275" y="1966279"/>
            <a:ext cx="8005401" cy="460077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590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Sistema mecánico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Inserte el dibujo del sistema mecánico del prototipo</a:t>
            </a:r>
            <a:endParaRPr lang="es-ES" dirty="0"/>
          </a:p>
        </p:txBody>
      </p:sp>
      <p:sp>
        <p:nvSpPr>
          <p:cNvPr id="4" name="Rectángulo redondeado 3"/>
          <p:cNvSpPr/>
          <p:nvPr/>
        </p:nvSpPr>
        <p:spPr>
          <a:xfrm>
            <a:off x="410307" y="1444533"/>
            <a:ext cx="8181243" cy="496408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098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Sistema eléctrico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Boceto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Inserte la imagen del sistema eléctrico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smtClean="0"/>
              <a:t>Plano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 smtClean="0"/>
              <a:t>Inserte la imagen del plano eléctrico</a:t>
            </a:r>
            <a:endParaRPr lang="es-ES" dirty="0"/>
          </a:p>
        </p:txBody>
      </p:sp>
      <p:sp>
        <p:nvSpPr>
          <p:cNvPr id="7" name="Rectángulo redondeado 6"/>
          <p:cNvSpPr/>
          <p:nvPr/>
        </p:nvSpPr>
        <p:spPr>
          <a:xfrm>
            <a:off x="410308" y="2204111"/>
            <a:ext cx="3979446" cy="373948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redondeado 7"/>
          <p:cNvSpPr/>
          <p:nvPr/>
        </p:nvSpPr>
        <p:spPr>
          <a:xfrm>
            <a:off x="4612104" y="2204111"/>
            <a:ext cx="3979446" cy="373948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2603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Observaciones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Escriba las observaciones necesarias del proyecto</a:t>
            </a:r>
            <a:endParaRPr lang="es-ES" dirty="0"/>
          </a:p>
        </p:txBody>
      </p:sp>
      <p:sp>
        <p:nvSpPr>
          <p:cNvPr id="4" name="Marcador de posición de imagen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CuadroTexto 4"/>
          <p:cNvSpPr txBox="1"/>
          <p:nvPr/>
        </p:nvSpPr>
        <p:spPr>
          <a:xfrm>
            <a:off x="5158158" y="5881079"/>
            <a:ext cx="3610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Pegue acá una foto del proceso </a:t>
            </a:r>
          </a:p>
          <a:p>
            <a:r>
              <a:rPr lang="es-ES" dirty="0" smtClean="0"/>
              <a:t>de construcción.</a:t>
            </a:r>
            <a:endParaRPr lang="es-ES" dirty="0"/>
          </a:p>
        </p:txBody>
      </p:sp>
      <p:sp>
        <p:nvSpPr>
          <p:cNvPr id="6" name="Rectángulo redondeado 5"/>
          <p:cNvSpPr/>
          <p:nvPr/>
        </p:nvSpPr>
        <p:spPr>
          <a:xfrm>
            <a:off x="586150" y="1793813"/>
            <a:ext cx="3979446" cy="4575725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222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Video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Inserte un video del proceso de construcción y pruebas de funcionamiento del proyecto</a:t>
            </a:r>
            <a:endParaRPr lang="es-ES" dirty="0"/>
          </a:p>
        </p:txBody>
      </p:sp>
      <p:sp>
        <p:nvSpPr>
          <p:cNvPr id="4" name="Rectángulo redondeado 3"/>
          <p:cNvSpPr/>
          <p:nvPr/>
        </p:nvSpPr>
        <p:spPr>
          <a:xfrm>
            <a:off x="2637699" y="2536265"/>
            <a:ext cx="3979446" cy="373948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21279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a">
  <a:themeElements>
    <a:clrScheme name="Brisa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a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isa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Brisa.thmx</Template>
  <TotalTime>388</TotalTime>
  <Words>160</Words>
  <Application>Microsoft Office PowerPoint</Application>
  <PresentationFormat>Presentación en pantalla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Brisa</vt:lpstr>
      <vt:lpstr>Presentación Proyecto de clase</vt:lpstr>
      <vt:lpstr> LOS CONSTRUCTORES DEL FU7URO</vt:lpstr>
      <vt:lpstr>Representación Gráfica</vt:lpstr>
      <vt:lpstr>Materiales</vt:lpstr>
      <vt:lpstr>Sistema mecánico</vt:lpstr>
      <vt:lpstr>Sistema eléctrico</vt:lpstr>
      <vt:lpstr>Observaciones</vt:lpstr>
      <vt:lpstr>Video</vt:lpstr>
    </vt:vector>
  </TitlesOfParts>
  <Company>Seduca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Proyecto de clase</dc:title>
  <dc:creator>Edgar Dario Peña Arango</dc:creator>
  <cp:lastModifiedBy>panel mega</cp:lastModifiedBy>
  <cp:revision>13</cp:revision>
  <dcterms:created xsi:type="dcterms:W3CDTF">2014-05-07T00:56:23Z</dcterms:created>
  <dcterms:modified xsi:type="dcterms:W3CDTF">2014-07-30T20:16:53Z</dcterms:modified>
</cp:coreProperties>
</file>