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CD4865-580D-4601-823C-72EA8414EA8C}" type="datetimeFigureOut">
              <a:rPr lang="es-CO" smtClean="0"/>
              <a:t>01/08/2014</a:t>
            </a:fld>
            <a:endParaRPr lang="es-C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2B08F3-0074-4DE5-ADFA-9F1AD3B9419B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512168"/>
          </a:xfrm>
        </p:spPr>
        <p:txBody>
          <a:bodyPr>
            <a:normAutofit/>
          </a:bodyPr>
          <a:lstStyle/>
          <a:p>
            <a:r>
              <a:rPr lang="es-CO" sz="5400" dirty="0" smtClean="0"/>
              <a:t>PUERTA  AUTOMATICA</a:t>
            </a:r>
            <a:endParaRPr lang="es-CO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/>
          </a:bodyPr>
          <a:lstStyle/>
          <a:p>
            <a:pPr algn="ctr"/>
            <a:r>
              <a:rPr lang="es-CO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HECHO POR:</a:t>
            </a:r>
          </a:p>
          <a:p>
            <a:pPr algn="l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Laura Estefany Montoya.</a:t>
            </a:r>
          </a:p>
          <a:p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Dana Rojas.</a:t>
            </a:r>
          </a:p>
          <a:p>
            <a:pPr algn="l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María Fernanda Alvares.</a:t>
            </a:r>
          </a:p>
          <a:p>
            <a:r>
              <a:rPr lang="es-C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Grado:7B</a:t>
            </a:r>
          </a:p>
        </p:txBody>
      </p:sp>
    </p:spTree>
    <p:extLst>
      <p:ext uri="{BB962C8B-B14F-4D97-AF65-F5344CB8AC3E}">
        <p14:creationId xmlns:p14="http://schemas.microsoft.com/office/powerpoint/2010/main" val="372119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dirty="0" smtClean="0"/>
              <a:t>MATERIALES:</a:t>
            </a:r>
            <a:endParaRPr lang="es-CO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Madera gruesa, delgada y triple.</a:t>
            </a:r>
          </a:p>
          <a:p>
            <a:r>
              <a:rPr lang="es-CO" dirty="0" smtClean="0"/>
              <a:t>2 Dos motores.</a:t>
            </a:r>
          </a:p>
          <a:p>
            <a:r>
              <a:rPr lang="es-CO" dirty="0" smtClean="0"/>
              <a:t>Silicona en barra y liquida.</a:t>
            </a:r>
          </a:p>
          <a:p>
            <a:r>
              <a:rPr lang="es-CO" dirty="0" smtClean="0"/>
              <a:t>Clavos de pulgada ½.</a:t>
            </a:r>
          </a:p>
          <a:p>
            <a:endParaRPr lang="es-CO" dirty="0"/>
          </a:p>
        </p:txBody>
      </p:sp>
      <p:pic>
        <p:nvPicPr>
          <p:cNvPr id="1026" name="Picture 2" descr="d:\USUARIO\Desktop\laurita\TAREAS LAURA\galileo\IMG_20140710_10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691">
            <a:off x="5940152" y="2996952"/>
            <a:ext cx="259228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dirty="0" smtClean="0"/>
              <a:t>PROCEDIMIENTO:</a:t>
            </a:r>
            <a:endParaRPr lang="es-CO" sz="4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Se coge la madera gruesa y se clava en ella dos tablas de triple horizontalmente.</a:t>
            </a:r>
          </a:p>
          <a:p>
            <a:r>
              <a:rPr lang="es-CO" dirty="0" smtClean="0"/>
              <a:t>Luego en los lados se pega con silicona dos tablas de triple.</a:t>
            </a:r>
          </a:p>
          <a:p>
            <a:r>
              <a:rPr lang="es-CO" dirty="0" smtClean="0"/>
              <a:t>Luego se ponen las dos tablas que serán las puertas que se abren.</a:t>
            </a:r>
          </a:p>
          <a:p>
            <a:r>
              <a:rPr lang="es-CO" dirty="0" smtClean="0"/>
              <a:t>Arriba se pega otra tabla de triple horizontalmente.</a:t>
            </a:r>
          </a:p>
          <a:p>
            <a:r>
              <a:rPr lang="es-CO" dirty="0" smtClean="0"/>
              <a:t>Luego se pegan dos tablas pequeñas horizontalmente en la parte de arriba.</a:t>
            </a:r>
          </a:p>
          <a:p>
            <a:r>
              <a:rPr lang="es-CO" dirty="0" smtClean="0"/>
              <a:t>Y por ultimo se instalan los motores que serán la parte clave para que se abra la puerta.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42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dirty="0" smtClean="0"/>
              <a:t>PUERTA:</a:t>
            </a:r>
            <a:endParaRPr lang="es-CO" sz="4800" dirty="0"/>
          </a:p>
        </p:txBody>
      </p:sp>
      <p:pic>
        <p:nvPicPr>
          <p:cNvPr id="28" name="2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29" y="2179638"/>
            <a:ext cx="5485141" cy="4114800"/>
          </a:xfrm>
        </p:spPr>
      </p:pic>
    </p:spTree>
    <p:extLst>
      <p:ext uri="{BB962C8B-B14F-4D97-AF65-F5344CB8AC3E}">
        <p14:creationId xmlns:p14="http://schemas.microsoft.com/office/powerpoint/2010/main" val="63669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91264" cy="2376264"/>
          </a:xfrm>
        </p:spPr>
        <p:txBody>
          <a:bodyPr>
            <a:normAutofit/>
          </a:bodyPr>
          <a:lstStyle/>
          <a:p>
            <a:r>
              <a:rPr lang="es-CO" sz="6000" dirty="0" smtClean="0"/>
              <a:t>Evidencias del trabajo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348489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35" y="3851064"/>
            <a:ext cx="3304705" cy="3006935"/>
          </a:xfrm>
        </p:spPr>
      </p:pic>
      <p:pic>
        <p:nvPicPr>
          <p:cNvPr id="4" name="52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" y="22085"/>
            <a:ext cx="3414578" cy="23267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115"/>
            <a:ext cx="3427535" cy="20745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35" y="-9983"/>
            <a:ext cx="5748131" cy="386104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655"/>
            <a:ext cx="3682984" cy="246234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48" y="3855002"/>
            <a:ext cx="2555776" cy="30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2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lujo</Template>
  <TotalTime>68</TotalTime>
  <Words>132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Deluxe</vt:lpstr>
      <vt:lpstr>PUERTA  AUTOMATICA</vt:lpstr>
      <vt:lpstr>MATERIALES:</vt:lpstr>
      <vt:lpstr>PROCEDIMIENTO:</vt:lpstr>
      <vt:lpstr>PUERTA:</vt:lpstr>
      <vt:lpstr>Evidencias del trabajo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PUERTA AUTOMATICA</dc:title>
  <dc:creator>USUARIO</dc:creator>
  <cp:lastModifiedBy>USUARIO</cp:lastModifiedBy>
  <cp:revision>7</cp:revision>
  <dcterms:created xsi:type="dcterms:W3CDTF">2014-08-02T01:05:14Z</dcterms:created>
  <dcterms:modified xsi:type="dcterms:W3CDTF">2014-08-02T02:13:24Z</dcterms:modified>
</cp:coreProperties>
</file>