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7" r:id="rId3"/>
    <p:sldId id="256" r:id="rId4"/>
    <p:sldId id="258" r:id="rId5"/>
    <p:sldId id="260" r:id="rId6"/>
    <p:sldId id="268" r:id="rId7"/>
    <p:sldId id="261" r:id="rId8"/>
    <p:sldId id="263" r:id="rId9"/>
    <p:sldId id="264" r:id="rId10"/>
    <p:sldId id="266" r:id="rId11"/>
    <p:sldId id="265" r:id="rId12"/>
    <p:sldId id="267" r:id="rId1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8D890B6-2DDE-484C-90D4-1F6E83C4EB04}" type="datetimeFigureOut">
              <a:rPr lang="es-CO" smtClean="0"/>
              <a:t>26/08/2016</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50A9393F-B98B-4F61-AFA4-54AA70EE3B04}" type="slidenum">
              <a:rPr lang="es-CO" smtClean="0"/>
              <a:t>‹Nº›</a:t>
            </a:fld>
            <a:endParaRPr lang="es-CO" dirty="0"/>
          </a:p>
        </p:txBody>
      </p:sp>
    </p:spTree>
    <p:extLst>
      <p:ext uri="{BB962C8B-B14F-4D97-AF65-F5344CB8AC3E}">
        <p14:creationId xmlns:p14="http://schemas.microsoft.com/office/powerpoint/2010/main" val="1166283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8D890B6-2DDE-484C-90D4-1F6E83C4EB04}" type="datetimeFigureOut">
              <a:rPr lang="es-CO" smtClean="0"/>
              <a:t>26/08/2016</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50A9393F-B98B-4F61-AFA4-54AA70EE3B04}" type="slidenum">
              <a:rPr lang="es-CO" smtClean="0"/>
              <a:t>‹Nº›</a:t>
            </a:fld>
            <a:endParaRPr lang="es-CO" dirty="0"/>
          </a:p>
        </p:txBody>
      </p:sp>
    </p:spTree>
    <p:extLst>
      <p:ext uri="{BB962C8B-B14F-4D97-AF65-F5344CB8AC3E}">
        <p14:creationId xmlns:p14="http://schemas.microsoft.com/office/powerpoint/2010/main" val="926467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8D890B6-2DDE-484C-90D4-1F6E83C4EB04}" type="datetimeFigureOut">
              <a:rPr lang="es-CO" smtClean="0"/>
              <a:t>26/08/2016</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50A9393F-B98B-4F61-AFA4-54AA70EE3B04}" type="slidenum">
              <a:rPr lang="es-CO" smtClean="0"/>
              <a:t>‹Nº›</a:t>
            </a:fld>
            <a:endParaRPr lang="es-CO"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4872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8D890B6-2DDE-484C-90D4-1F6E83C4EB04}" type="datetimeFigureOut">
              <a:rPr lang="es-CO" smtClean="0"/>
              <a:t>26/08/2016</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50A9393F-B98B-4F61-AFA4-54AA70EE3B04}" type="slidenum">
              <a:rPr lang="es-CO" smtClean="0"/>
              <a:t>‹Nº›</a:t>
            </a:fld>
            <a:endParaRPr lang="es-CO" dirty="0"/>
          </a:p>
        </p:txBody>
      </p:sp>
    </p:spTree>
    <p:extLst>
      <p:ext uri="{BB962C8B-B14F-4D97-AF65-F5344CB8AC3E}">
        <p14:creationId xmlns:p14="http://schemas.microsoft.com/office/powerpoint/2010/main" val="599107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8D890B6-2DDE-484C-90D4-1F6E83C4EB04}" type="datetimeFigureOut">
              <a:rPr lang="es-CO" smtClean="0"/>
              <a:t>26/08/2016</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50A9393F-B98B-4F61-AFA4-54AA70EE3B04}" type="slidenum">
              <a:rPr lang="es-CO" smtClean="0"/>
              <a:t>‹Nº›</a:t>
            </a:fld>
            <a:endParaRPr lang="es-CO"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9077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8D890B6-2DDE-484C-90D4-1F6E83C4EB04}" type="datetimeFigureOut">
              <a:rPr lang="es-CO" smtClean="0"/>
              <a:t>26/08/2016</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50A9393F-B98B-4F61-AFA4-54AA70EE3B04}" type="slidenum">
              <a:rPr lang="es-CO" smtClean="0"/>
              <a:t>‹Nº›</a:t>
            </a:fld>
            <a:endParaRPr lang="es-CO" dirty="0"/>
          </a:p>
        </p:txBody>
      </p:sp>
    </p:spTree>
    <p:extLst>
      <p:ext uri="{BB962C8B-B14F-4D97-AF65-F5344CB8AC3E}">
        <p14:creationId xmlns:p14="http://schemas.microsoft.com/office/powerpoint/2010/main" val="2550198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8D890B6-2DDE-484C-90D4-1F6E83C4EB04}" type="datetimeFigureOut">
              <a:rPr lang="es-CO" smtClean="0"/>
              <a:t>26/08/2016</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50A9393F-B98B-4F61-AFA4-54AA70EE3B04}" type="slidenum">
              <a:rPr lang="es-CO" smtClean="0"/>
              <a:t>‹Nº›</a:t>
            </a:fld>
            <a:endParaRPr lang="es-CO" dirty="0"/>
          </a:p>
        </p:txBody>
      </p:sp>
    </p:spTree>
    <p:extLst>
      <p:ext uri="{BB962C8B-B14F-4D97-AF65-F5344CB8AC3E}">
        <p14:creationId xmlns:p14="http://schemas.microsoft.com/office/powerpoint/2010/main" val="1411558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8D890B6-2DDE-484C-90D4-1F6E83C4EB04}" type="datetimeFigureOut">
              <a:rPr lang="es-CO" smtClean="0"/>
              <a:t>26/08/2016</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50A9393F-B98B-4F61-AFA4-54AA70EE3B04}" type="slidenum">
              <a:rPr lang="es-CO" smtClean="0"/>
              <a:t>‹Nº›</a:t>
            </a:fld>
            <a:endParaRPr lang="es-CO" dirty="0"/>
          </a:p>
        </p:txBody>
      </p:sp>
    </p:spTree>
    <p:extLst>
      <p:ext uri="{BB962C8B-B14F-4D97-AF65-F5344CB8AC3E}">
        <p14:creationId xmlns:p14="http://schemas.microsoft.com/office/powerpoint/2010/main" val="567010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8D890B6-2DDE-484C-90D4-1F6E83C4EB04}" type="datetimeFigureOut">
              <a:rPr lang="es-CO" smtClean="0"/>
              <a:t>26/08/2016</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50A9393F-B98B-4F61-AFA4-54AA70EE3B04}" type="slidenum">
              <a:rPr lang="es-CO" smtClean="0"/>
              <a:t>‹Nº›</a:t>
            </a:fld>
            <a:endParaRPr lang="es-CO" dirty="0"/>
          </a:p>
        </p:txBody>
      </p:sp>
    </p:spTree>
    <p:extLst>
      <p:ext uri="{BB962C8B-B14F-4D97-AF65-F5344CB8AC3E}">
        <p14:creationId xmlns:p14="http://schemas.microsoft.com/office/powerpoint/2010/main" val="343448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8D890B6-2DDE-484C-90D4-1F6E83C4EB04}" type="datetimeFigureOut">
              <a:rPr lang="es-CO" smtClean="0"/>
              <a:t>26/08/2016</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50A9393F-B98B-4F61-AFA4-54AA70EE3B04}" type="slidenum">
              <a:rPr lang="es-CO" smtClean="0"/>
              <a:t>‹Nº›</a:t>
            </a:fld>
            <a:endParaRPr lang="es-CO" dirty="0"/>
          </a:p>
        </p:txBody>
      </p:sp>
    </p:spTree>
    <p:extLst>
      <p:ext uri="{BB962C8B-B14F-4D97-AF65-F5344CB8AC3E}">
        <p14:creationId xmlns:p14="http://schemas.microsoft.com/office/powerpoint/2010/main" val="1339452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8D890B6-2DDE-484C-90D4-1F6E83C4EB04}" type="datetimeFigureOut">
              <a:rPr lang="es-CO" smtClean="0"/>
              <a:t>26/08/2016</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50A9393F-B98B-4F61-AFA4-54AA70EE3B04}" type="slidenum">
              <a:rPr lang="es-CO" smtClean="0"/>
              <a:t>‹Nº›</a:t>
            </a:fld>
            <a:endParaRPr lang="es-CO" dirty="0"/>
          </a:p>
        </p:txBody>
      </p:sp>
    </p:spTree>
    <p:extLst>
      <p:ext uri="{BB962C8B-B14F-4D97-AF65-F5344CB8AC3E}">
        <p14:creationId xmlns:p14="http://schemas.microsoft.com/office/powerpoint/2010/main" val="15830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8D890B6-2DDE-484C-90D4-1F6E83C4EB04}" type="datetimeFigureOut">
              <a:rPr lang="es-CO" smtClean="0"/>
              <a:t>26/08/2016</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50A9393F-B98B-4F61-AFA4-54AA70EE3B04}" type="slidenum">
              <a:rPr lang="es-CO" smtClean="0"/>
              <a:t>‹Nº›</a:t>
            </a:fld>
            <a:endParaRPr lang="es-CO" dirty="0"/>
          </a:p>
        </p:txBody>
      </p:sp>
    </p:spTree>
    <p:extLst>
      <p:ext uri="{BB962C8B-B14F-4D97-AF65-F5344CB8AC3E}">
        <p14:creationId xmlns:p14="http://schemas.microsoft.com/office/powerpoint/2010/main" val="3354235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8D890B6-2DDE-484C-90D4-1F6E83C4EB04}" type="datetimeFigureOut">
              <a:rPr lang="es-CO" smtClean="0"/>
              <a:t>26/08/2016</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50A9393F-B98B-4F61-AFA4-54AA70EE3B04}" type="slidenum">
              <a:rPr lang="es-CO" smtClean="0"/>
              <a:t>‹Nº›</a:t>
            </a:fld>
            <a:endParaRPr lang="es-CO" dirty="0"/>
          </a:p>
        </p:txBody>
      </p:sp>
    </p:spTree>
    <p:extLst>
      <p:ext uri="{BB962C8B-B14F-4D97-AF65-F5344CB8AC3E}">
        <p14:creationId xmlns:p14="http://schemas.microsoft.com/office/powerpoint/2010/main" val="82985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890B6-2DDE-484C-90D4-1F6E83C4EB04}" type="datetimeFigureOut">
              <a:rPr lang="es-CO" smtClean="0"/>
              <a:t>26/08/2016</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50A9393F-B98B-4F61-AFA4-54AA70EE3B04}" type="slidenum">
              <a:rPr lang="es-CO" smtClean="0"/>
              <a:t>‹Nº›</a:t>
            </a:fld>
            <a:endParaRPr lang="es-CO" dirty="0"/>
          </a:p>
        </p:txBody>
      </p:sp>
    </p:spTree>
    <p:extLst>
      <p:ext uri="{BB962C8B-B14F-4D97-AF65-F5344CB8AC3E}">
        <p14:creationId xmlns:p14="http://schemas.microsoft.com/office/powerpoint/2010/main" val="140994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8D890B6-2DDE-484C-90D4-1F6E83C4EB04}" type="datetimeFigureOut">
              <a:rPr lang="es-CO" smtClean="0"/>
              <a:t>26/08/2016</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50A9393F-B98B-4F61-AFA4-54AA70EE3B04}" type="slidenum">
              <a:rPr lang="es-CO" smtClean="0"/>
              <a:t>‹Nº›</a:t>
            </a:fld>
            <a:endParaRPr lang="es-CO" dirty="0"/>
          </a:p>
        </p:txBody>
      </p:sp>
    </p:spTree>
    <p:extLst>
      <p:ext uri="{BB962C8B-B14F-4D97-AF65-F5344CB8AC3E}">
        <p14:creationId xmlns:p14="http://schemas.microsoft.com/office/powerpoint/2010/main" val="2937029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8D890B6-2DDE-484C-90D4-1F6E83C4EB04}" type="datetimeFigureOut">
              <a:rPr lang="es-CO" smtClean="0"/>
              <a:t>26/08/2016</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50A9393F-B98B-4F61-AFA4-54AA70EE3B04}" type="slidenum">
              <a:rPr lang="es-CO" smtClean="0"/>
              <a:t>‹Nº›</a:t>
            </a:fld>
            <a:endParaRPr lang="es-CO" dirty="0"/>
          </a:p>
        </p:txBody>
      </p:sp>
    </p:spTree>
    <p:extLst>
      <p:ext uri="{BB962C8B-B14F-4D97-AF65-F5344CB8AC3E}">
        <p14:creationId xmlns:p14="http://schemas.microsoft.com/office/powerpoint/2010/main" val="1550261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D890B6-2DDE-484C-90D4-1F6E83C4EB04}" type="datetimeFigureOut">
              <a:rPr lang="es-CO" smtClean="0"/>
              <a:t>26/08/2016</a:t>
            </a:fld>
            <a:endParaRPr lang="es-CO"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0A9393F-B98B-4F61-AFA4-54AA70EE3B04}" type="slidenum">
              <a:rPr lang="es-CO" smtClean="0"/>
              <a:t>‹Nº›</a:t>
            </a:fld>
            <a:endParaRPr lang="es-CO" dirty="0"/>
          </a:p>
        </p:txBody>
      </p:sp>
    </p:spTree>
    <p:extLst>
      <p:ext uri="{BB962C8B-B14F-4D97-AF65-F5344CB8AC3E}">
        <p14:creationId xmlns:p14="http://schemas.microsoft.com/office/powerpoint/2010/main" val="2337547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360608"/>
            <a:ext cx="7766936" cy="3915178"/>
          </a:xfrm>
        </p:spPr>
        <p:txBody>
          <a:bodyPr/>
          <a:lstStyle/>
          <a:p>
            <a:r>
              <a:rPr lang="es-ES" sz="8800" dirty="0" smtClean="0">
                <a:latin typeface="Aharoni" panose="02010803020104030203" pitchFamily="2" charset="-79"/>
                <a:cs typeface="Aharoni" panose="02010803020104030203" pitchFamily="2" charset="-79"/>
              </a:rPr>
              <a:t>PROYECTO DE TECNOLOGIA</a:t>
            </a:r>
            <a:endParaRPr lang="es-CO" sz="8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44405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128" y="953038"/>
            <a:ext cx="7157875" cy="5200486"/>
          </a:xfrm>
          <a:prstGeom prst="rect">
            <a:avLst/>
          </a:prstGeom>
        </p:spPr>
      </p:pic>
    </p:spTree>
    <p:extLst>
      <p:ext uri="{BB962C8B-B14F-4D97-AF65-F5344CB8AC3E}">
        <p14:creationId xmlns:p14="http://schemas.microsoft.com/office/powerpoint/2010/main" val="1382262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7067" y="682581"/>
            <a:ext cx="6800045" cy="5451415"/>
          </a:xfrm>
          <a:prstGeom prst="rect">
            <a:avLst/>
          </a:prstGeom>
        </p:spPr>
      </p:pic>
    </p:spTree>
    <p:extLst>
      <p:ext uri="{BB962C8B-B14F-4D97-AF65-F5344CB8AC3E}">
        <p14:creationId xmlns:p14="http://schemas.microsoft.com/office/powerpoint/2010/main" val="820031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6872" y="186029"/>
            <a:ext cx="8596668" cy="1320800"/>
          </a:xfrm>
        </p:spPr>
        <p:txBody>
          <a:bodyPr>
            <a:normAutofit/>
          </a:bodyPr>
          <a:lstStyle/>
          <a:p>
            <a:r>
              <a:rPr lang="es-ES" sz="4400" b="1" dirty="0" smtClean="0"/>
              <a:t>PROYECTO FINAL:</a:t>
            </a:r>
            <a:endParaRPr lang="es-CO" sz="4400" b="1"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6411" y="1506829"/>
            <a:ext cx="8497591" cy="4779895"/>
          </a:xfrm>
        </p:spPr>
      </p:pic>
    </p:spTree>
    <p:extLst>
      <p:ext uri="{BB962C8B-B14F-4D97-AF65-F5344CB8AC3E}">
        <p14:creationId xmlns:p14="http://schemas.microsoft.com/office/powerpoint/2010/main" val="1404892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283336"/>
            <a:ext cx="7766936" cy="1751526"/>
          </a:xfrm>
        </p:spPr>
        <p:txBody>
          <a:bodyPr/>
          <a:lstStyle/>
          <a:p>
            <a:pPr algn="just"/>
            <a:r>
              <a:rPr lang="es-ES" sz="6000" dirty="0" smtClean="0">
                <a:latin typeface="Aharoni" panose="02010803020104030203" pitchFamily="2" charset="-79"/>
                <a:cs typeface="Aharoni" panose="02010803020104030203" pitchFamily="2" charset="-79"/>
              </a:rPr>
              <a:t>PROYECTO:</a:t>
            </a:r>
            <a:r>
              <a:rPr lang="es-ES" sz="2800" dirty="0" smtClean="0"/>
              <a:t/>
            </a:r>
            <a:br>
              <a:rPr lang="es-ES" sz="2800" dirty="0" smtClean="0"/>
            </a:br>
            <a:r>
              <a:rPr lang="es-ES" sz="2800" dirty="0" smtClean="0">
                <a:solidFill>
                  <a:schemeClr val="tx1">
                    <a:lumMod val="95000"/>
                    <a:lumOff val="5000"/>
                  </a:schemeClr>
                </a:solidFill>
              </a:rPr>
              <a:t>CARRO CONTROLADO POR EL MOVIL</a:t>
            </a:r>
            <a:endParaRPr lang="es-CO" sz="2800" dirty="0"/>
          </a:p>
        </p:txBody>
      </p:sp>
      <p:sp>
        <p:nvSpPr>
          <p:cNvPr id="3" name="Subtítulo 2"/>
          <p:cNvSpPr>
            <a:spLocks noGrp="1"/>
          </p:cNvSpPr>
          <p:nvPr>
            <p:ph type="subTitle" idx="1"/>
          </p:nvPr>
        </p:nvSpPr>
        <p:spPr>
          <a:xfrm>
            <a:off x="1507067" y="2434107"/>
            <a:ext cx="7766936" cy="2713625"/>
          </a:xfrm>
        </p:spPr>
        <p:txBody>
          <a:bodyPr>
            <a:normAutofit/>
          </a:bodyPr>
          <a:lstStyle/>
          <a:p>
            <a:pPr algn="just"/>
            <a:r>
              <a:rPr lang="es-ES" sz="4400" dirty="0" smtClean="0">
                <a:solidFill>
                  <a:schemeClr val="accent2"/>
                </a:solidFill>
                <a:latin typeface="Aharoni" panose="02010803020104030203" pitchFamily="2" charset="-79"/>
                <a:cs typeface="Aharoni" panose="02010803020104030203" pitchFamily="2" charset="-79"/>
              </a:rPr>
              <a:t>NOMBRE DEL PROYECTO</a:t>
            </a:r>
          </a:p>
          <a:p>
            <a:pPr algn="just"/>
            <a:r>
              <a:rPr lang="es-ES" sz="7200" dirty="0" smtClean="0">
                <a:solidFill>
                  <a:schemeClr val="tx1">
                    <a:lumMod val="95000"/>
                    <a:lumOff val="5000"/>
                  </a:schemeClr>
                </a:solidFill>
                <a:latin typeface="Aharoni" panose="02010803020104030203" pitchFamily="2" charset="-79"/>
                <a:cs typeface="Aharoni" panose="02010803020104030203" pitchFamily="2" charset="-79"/>
              </a:rPr>
              <a:t>CHUCKY MEN</a:t>
            </a:r>
            <a:endParaRPr lang="es-CO" sz="7200" dirty="0">
              <a:solidFill>
                <a:schemeClr val="tx1">
                  <a:lumMod val="95000"/>
                  <a:lumOff val="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44917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566667"/>
            <a:ext cx="6902837" cy="2240924"/>
          </a:xfrm>
        </p:spPr>
        <p:txBody>
          <a:bodyPr/>
          <a:lstStyle/>
          <a:p>
            <a:r>
              <a:rPr lang="es-ES" dirty="0" smtClean="0">
                <a:latin typeface="Aharoni" panose="02010803020104030203" pitchFamily="2" charset="-79"/>
                <a:cs typeface="Aharoni" panose="02010803020104030203" pitchFamily="2" charset="-79"/>
              </a:rPr>
              <a:t>Nombre del grupo:</a:t>
            </a:r>
            <a:br>
              <a:rPr lang="es-ES" dirty="0" smtClean="0">
                <a:latin typeface="Aharoni" panose="02010803020104030203" pitchFamily="2" charset="-79"/>
                <a:cs typeface="Aharoni" panose="02010803020104030203" pitchFamily="2" charset="-79"/>
              </a:rPr>
            </a:br>
            <a:r>
              <a:rPr lang="es-ES" dirty="0" smtClean="0">
                <a:latin typeface="Aharoni" panose="02010803020104030203" pitchFamily="2" charset="-79"/>
                <a:cs typeface="Aharoni" panose="02010803020104030203" pitchFamily="2" charset="-79"/>
              </a:rPr>
              <a:t>GAS MONKEY’S</a:t>
            </a:r>
            <a:endParaRPr lang="es-CO" dirty="0">
              <a:latin typeface="Aharoni" panose="02010803020104030203" pitchFamily="2" charset="-79"/>
              <a:cs typeface="Aharoni" panose="02010803020104030203" pitchFamily="2" charset="-79"/>
            </a:endParaRPr>
          </a:p>
        </p:txBody>
      </p:sp>
      <p:sp>
        <p:nvSpPr>
          <p:cNvPr id="3" name="Subtítulo 2"/>
          <p:cNvSpPr>
            <a:spLocks noGrp="1"/>
          </p:cNvSpPr>
          <p:nvPr>
            <p:ph type="subTitle" idx="1"/>
          </p:nvPr>
        </p:nvSpPr>
        <p:spPr>
          <a:xfrm>
            <a:off x="824249" y="1828799"/>
            <a:ext cx="9182635" cy="3322749"/>
          </a:xfrm>
        </p:spPr>
        <p:txBody>
          <a:bodyPr>
            <a:noAutofit/>
          </a:bodyPr>
          <a:lstStyle/>
          <a:p>
            <a:pPr algn="just"/>
            <a:r>
              <a:rPr lang="es-ES" sz="2800" dirty="0" smtClean="0">
                <a:solidFill>
                  <a:schemeClr val="tx1">
                    <a:lumMod val="95000"/>
                    <a:lumOff val="5000"/>
                  </a:schemeClr>
                </a:solidFill>
                <a:latin typeface="Aharoni" panose="02010803020104030203" pitchFamily="2" charset="-79"/>
                <a:cs typeface="Aharoni" panose="02010803020104030203" pitchFamily="2" charset="-79"/>
              </a:rPr>
              <a:t>INTEGRANTES</a:t>
            </a:r>
          </a:p>
          <a:p>
            <a:pPr algn="just"/>
            <a:r>
              <a:rPr lang="es-ES" sz="2800" dirty="0" smtClean="0">
                <a:solidFill>
                  <a:schemeClr val="tx1">
                    <a:lumMod val="95000"/>
                    <a:lumOff val="5000"/>
                  </a:schemeClr>
                </a:solidFill>
                <a:latin typeface="Aharoni" panose="02010803020104030203" pitchFamily="2" charset="-79"/>
                <a:cs typeface="Aharoni" panose="02010803020104030203" pitchFamily="2" charset="-79"/>
              </a:rPr>
              <a:t>-LINA MARCELA ARANGO ARROYAVE</a:t>
            </a:r>
            <a:r>
              <a:rPr lang="es-ES" sz="3200" dirty="0" smtClean="0">
                <a:solidFill>
                  <a:schemeClr val="tx1">
                    <a:lumMod val="95000"/>
                    <a:lumOff val="5000"/>
                  </a:schemeClr>
                </a:solidFill>
                <a:latin typeface="Aharoni" panose="02010803020104030203" pitchFamily="2" charset="-79"/>
                <a:cs typeface="Aharoni" panose="02010803020104030203" pitchFamily="2" charset="-79"/>
              </a:rPr>
              <a:t>: COORDINADORA</a:t>
            </a:r>
            <a:endParaRPr lang="es-ES" sz="2800" dirty="0" smtClean="0">
              <a:solidFill>
                <a:schemeClr val="tx1">
                  <a:lumMod val="95000"/>
                  <a:lumOff val="5000"/>
                </a:schemeClr>
              </a:solidFill>
              <a:latin typeface="Aharoni" panose="02010803020104030203" pitchFamily="2" charset="-79"/>
              <a:cs typeface="Aharoni" panose="02010803020104030203" pitchFamily="2" charset="-79"/>
            </a:endParaRPr>
          </a:p>
          <a:p>
            <a:pPr algn="just"/>
            <a:r>
              <a:rPr lang="es-ES" sz="2800" dirty="0" smtClean="0">
                <a:solidFill>
                  <a:schemeClr val="tx1">
                    <a:lumMod val="95000"/>
                    <a:lumOff val="5000"/>
                  </a:schemeClr>
                </a:solidFill>
                <a:latin typeface="Aharoni" panose="02010803020104030203" pitchFamily="2" charset="-79"/>
                <a:cs typeface="Aharoni" panose="02010803020104030203" pitchFamily="2" charset="-79"/>
              </a:rPr>
              <a:t>-JUAN ANDRES LOPEZ LENIS: ESCRITOR</a:t>
            </a:r>
          </a:p>
          <a:p>
            <a:pPr algn="just"/>
            <a:r>
              <a:rPr lang="es-ES" sz="2800" dirty="0" smtClean="0">
                <a:solidFill>
                  <a:schemeClr val="tx1">
                    <a:lumMod val="95000"/>
                    <a:lumOff val="5000"/>
                  </a:schemeClr>
                </a:solidFill>
                <a:latin typeface="Aharoni" panose="02010803020104030203" pitchFamily="2" charset="-79"/>
                <a:cs typeface="Aharoni" panose="02010803020104030203" pitchFamily="2" charset="-79"/>
              </a:rPr>
              <a:t>-JOSE DAVID VELEZ HENAO: UTILERO</a:t>
            </a:r>
          </a:p>
          <a:p>
            <a:pPr algn="just"/>
            <a:r>
              <a:rPr lang="es-ES" sz="2800" dirty="0" smtClean="0">
                <a:solidFill>
                  <a:schemeClr val="tx1">
                    <a:lumMod val="95000"/>
                    <a:lumOff val="5000"/>
                  </a:schemeClr>
                </a:solidFill>
                <a:latin typeface="Aharoni" panose="02010803020104030203" pitchFamily="2" charset="-79"/>
                <a:cs typeface="Aharoni" panose="02010803020104030203" pitchFamily="2" charset="-79"/>
              </a:rPr>
              <a:t>-JUAN JOSE PADILLA ZAPATA: MECANICO</a:t>
            </a:r>
          </a:p>
          <a:p>
            <a:pPr algn="just"/>
            <a:r>
              <a:rPr lang="es-ES" sz="2800" dirty="0" smtClean="0">
                <a:solidFill>
                  <a:schemeClr val="tx1">
                    <a:lumMod val="95000"/>
                    <a:lumOff val="5000"/>
                  </a:schemeClr>
                </a:solidFill>
                <a:latin typeface="Aharoni" panose="02010803020104030203" pitchFamily="2" charset="-79"/>
                <a:cs typeface="Aharoni" panose="02010803020104030203" pitchFamily="2" charset="-79"/>
              </a:rPr>
              <a:t>-DIEGO ALEJANDRO ZAPATA </a:t>
            </a:r>
            <a:r>
              <a:rPr lang="es-ES" sz="2800" dirty="0" err="1" smtClean="0">
                <a:solidFill>
                  <a:schemeClr val="tx1">
                    <a:lumMod val="95000"/>
                    <a:lumOff val="5000"/>
                  </a:schemeClr>
                </a:solidFill>
                <a:latin typeface="Aharoni" panose="02010803020104030203" pitchFamily="2" charset="-79"/>
                <a:cs typeface="Aharoni" panose="02010803020104030203" pitchFamily="2" charset="-79"/>
              </a:rPr>
              <a:t>ZAPATA</a:t>
            </a:r>
            <a:r>
              <a:rPr lang="es-ES" sz="2800" dirty="0" smtClean="0">
                <a:solidFill>
                  <a:schemeClr val="tx1">
                    <a:lumMod val="95000"/>
                    <a:lumOff val="5000"/>
                  </a:schemeClr>
                </a:solidFill>
                <a:latin typeface="Aharoni" panose="02010803020104030203" pitchFamily="2" charset="-79"/>
                <a:cs typeface="Aharoni" panose="02010803020104030203" pitchFamily="2" charset="-79"/>
              </a:rPr>
              <a:t>: AYUDANTE</a:t>
            </a:r>
          </a:p>
          <a:p>
            <a:pPr algn="just"/>
            <a:r>
              <a:rPr lang="es-ES" sz="2800" dirty="0" smtClean="0">
                <a:solidFill>
                  <a:schemeClr val="tx1">
                    <a:lumMod val="95000"/>
                    <a:lumOff val="5000"/>
                  </a:schemeClr>
                </a:solidFill>
                <a:latin typeface="Aharoni" panose="02010803020104030203" pitchFamily="2" charset="-79"/>
                <a:cs typeface="Aharoni" panose="02010803020104030203" pitchFamily="2" charset="-79"/>
              </a:rPr>
              <a:t>-DANIELA GRANDA VERGARA: AYUDANTE</a:t>
            </a:r>
          </a:p>
          <a:p>
            <a:pPr algn="just"/>
            <a:r>
              <a:rPr lang="es-ES" sz="2800" dirty="0" smtClean="0">
                <a:solidFill>
                  <a:schemeClr val="tx1">
                    <a:lumMod val="95000"/>
                    <a:lumOff val="5000"/>
                  </a:schemeClr>
                </a:solidFill>
                <a:latin typeface="Aharoni" panose="02010803020104030203" pitchFamily="2" charset="-79"/>
                <a:cs typeface="Aharoni" panose="02010803020104030203" pitchFamily="2" charset="-79"/>
              </a:rPr>
              <a:t>-ALEJANDRA PEREZ MEDINA: AYUDANTE</a:t>
            </a:r>
          </a:p>
          <a:p>
            <a:pPr algn="just"/>
            <a:endParaRPr lang="es-CO" sz="3600" dirty="0">
              <a:solidFill>
                <a:schemeClr val="tx1">
                  <a:lumMod val="95000"/>
                  <a:lumOff val="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67410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244700"/>
            <a:ext cx="7766936" cy="1365160"/>
          </a:xfrm>
        </p:spPr>
        <p:txBody>
          <a:bodyPr/>
          <a:lstStyle/>
          <a:p>
            <a:pPr algn="just"/>
            <a:r>
              <a:rPr lang="es-ES" dirty="0" smtClean="0">
                <a:latin typeface="Aharoni" panose="02010803020104030203" pitchFamily="2" charset="-79"/>
                <a:cs typeface="Aharoni" panose="02010803020104030203" pitchFamily="2" charset="-79"/>
              </a:rPr>
              <a:t>LLUVIA DE IDEAS:</a:t>
            </a:r>
            <a:endParaRPr lang="es-CO" dirty="0">
              <a:latin typeface="Aharoni" panose="02010803020104030203" pitchFamily="2" charset="-79"/>
              <a:cs typeface="Aharoni" panose="02010803020104030203" pitchFamily="2" charset="-79"/>
            </a:endParaRPr>
          </a:p>
        </p:txBody>
      </p:sp>
      <p:sp>
        <p:nvSpPr>
          <p:cNvPr id="3" name="Subtítulo 2"/>
          <p:cNvSpPr>
            <a:spLocks noGrp="1"/>
          </p:cNvSpPr>
          <p:nvPr>
            <p:ph type="subTitle" idx="1"/>
          </p:nvPr>
        </p:nvSpPr>
        <p:spPr>
          <a:xfrm>
            <a:off x="450756" y="2150768"/>
            <a:ext cx="9903856" cy="4468968"/>
          </a:xfrm>
        </p:spPr>
        <p:txBody>
          <a:bodyPr>
            <a:noAutofit/>
          </a:bodyPr>
          <a:lstStyle/>
          <a:p>
            <a:pPr algn="just"/>
            <a:r>
              <a:rPr lang="es-ES" sz="3600" dirty="0" smtClean="0">
                <a:solidFill>
                  <a:schemeClr val="tx1">
                    <a:lumMod val="75000"/>
                    <a:lumOff val="25000"/>
                  </a:schemeClr>
                </a:solidFill>
                <a:latin typeface="Aharoni" panose="02010803020104030203" pitchFamily="2" charset="-79"/>
                <a:cs typeface="Aharoni" panose="02010803020104030203" pitchFamily="2" charset="-79"/>
              </a:rPr>
              <a:t>- DARLE LA SOLUCION DEL PROBLEMA DE MARTIN</a:t>
            </a:r>
          </a:p>
          <a:p>
            <a:pPr algn="just"/>
            <a:r>
              <a:rPr lang="es-ES" sz="3600" dirty="0" smtClean="0">
                <a:solidFill>
                  <a:schemeClr val="tx1">
                    <a:lumMod val="75000"/>
                    <a:lumOff val="25000"/>
                  </a:schemeClr>
                </a:solidFill>
                <a:latin typeface="Aharoni" panose="02010803020104030203" pitchFamily="2" charset="-79"/>
                <a:cs typeface="Aharoni" panose="02010803020104030203" pitchFamily="2" charset="-79"/>
              </a:rPr>
              <a:t>- HACER UN CARRO CON LAS CONDICIONES PEDIDAS</a:t>
            </a:r>
          </a:p>
          <a:p>
            <a:pPr algn="just"/>
            <a:r>
              <a:rPr lang="es-ES" sz="3600" dirty="0" smtClean="0">
                <a:solidFill>
                  <a:schemeClr val="tx1">
                    <a:lumMod val="75000"/>
                    <a:lumOff val="25000"/>
                  </a:schemeClr>
                </a:solidFill>
                <a:latin typeface="Aharoni" panose="02010803020104030203" pitchFamily="2" charset="-79"/>
                <a:cs typeface="Aharoni" panose="02010803020104030203" pitchFamily="2" charset="-79"/>
              </a:rPr>
              <a:t>- CONTROLAR CON EL CELULAR POR VIA BLUETHOOTH</a:t>
            </a:r>
          </a:p>
          <a:p>
            <a:pPr algn="just"/>
            <a:r>
              <a:rPr lang="es-ES" sz="3600" dirty="0" smtClean="0">
                <a:solidFill>
                  <a:schemeClr val="tx1">
                    <a:lumMod val="75000"/>
                    <a:lumOff val="25000"/>
                  </a:schemeClr>
                </a:solidFill>
                <a:latin typeface="Aharoni" panose="02010803020104030203" pitchFamily="2" charset="-79"/>
                <a:cs typeface="Aharoni" panose="02010803020104030203" pitchFamily="2" charset="-79"/>
              </a:rPr>
              <a:t>- HACER QUE EL CARRO SEA UTIL PARA EL TRANSPORTE DE UN OBJETO</a:t>
            </a:r>
          </a:p>
        </p:txBody>
      </p:sp>
    </p:spTree>
    <p:extLst>
      <p:ext uri="{BB962C8B-B14F-4D97-AF65-F5344CB8AC3E}">
        <p14:creationId xmlns:p14="http://schemas.microsoft.com/office/powerpoint/2010/main" val="449589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OBSTACULOS </a:t>
            </a:r>
            <a:endParaRPr lang="es-CO" dirty="0"/>
          </a:p>
        </p:txBody>
      </p:sp>
      <p:sp>
        <p:nvSpPr>
          <p:cNvPr id="3" name="Marcador de contenido 2"/>
          <p:cNvSpPr>
            <a:spLocks noGrp="1"/>
          </p:cNvSpPr>
          <p:nvPr>
            <p:ph idx="1"/>
          </p:nvPr>
        </p:nvSpPr>
        <p:spPr/>
        <p:txBody>
          <a:bodyPr>
            <a:normAutofit/>
          </a:bodyPr>
          <a:lstStyle/>
          <a:p>
            <a:r>
              <a:rPr lang="es-ES" sz="3200" dirty="0" smtClean="0"/>
              <a:t>- EL TIEMPO </a:t>
            </a:r>
          </a:p>
          <a:p>
            <a:r>
              <a:rPr lang="es-ES" sz="3200" dirty="0" smtClean="0"/>
              <a:t>- LA DESATENCIÓN</a:t>
            </a:r>
          </a:p>
          <a:p>
            <a:r>
              <a:rPr lang="es-ES" sz="3200" dirty="0" smtClean="0"/>
              <a:t>- LA INDISCIPLINA</a:t>
            </a:r>
          </a:p>
        </p:txBody>
      </p:sp>
    </p:spTree>
    <p:extLst>
      <p:ext uri="{BB962C8B-B14F-4D97-AF65-F5344CB8AC3E}">
        <p14:creationId xmlns:p14="http://schemas.microsoft.com/office/powerpoint/2010/main" val="950620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3396" y="184598"/>
            <a:ext cx="8596668" cy="1320800"/>
          </a:xfrm>
        </p:spPr>
        <p:txBody>
          <a:bodyPr/>
          <a:lstStyle/>
          <a:p>
            <a:r>
              <a:rPr lang="es-CO" dirty="0" smtClean="0"/>
              <a:t>COMUNICACIÓN VÍA BLUETOOTH</a:t>
            </a:r>
            <a:endParaRPr lang="es-CO" dirty="0"/>
          </a:p>
        </p:txBody>
      </p:sp>
      <p:sp>
        <p:nvSpPr>
          <p:cNvPr id="3" name="Marcador de contenido 2"/>
          <p:cNvSpPr>
            <a:spLocks noGrp="1"/>
          </p:cNvSpPr>
          <p:nvPr>
            <p:ph idx="1"/>
          </p:nvPr>
        </p:nvSpPr>
        <p:spPr>
          <a:xfrm>
            <a:off x="130003" y="1038180"/>
            <a:ext cx="9195514" cy="4162937"/>
          </a:xfrm>
        </p:spPr>
        <p:txBody>
          <a:bodyPr>
            <a:noAutofit/>
          </a:bodyPr>
          <a:lstStyle/>
          <a:p>
            <a:pPr algn="just"/>
            <a:r>
              <a:rPr lang="es-CO" sz="2400" dirty="0"/>
              <a:t>Se denomina Bluetooth al protocolo de comunicaciones diseñado especialmente para dispositivos de bajo consumo, que requieren corto alcance de emisión y basados en transceptores de bajo costo.</a:t>
            </a:r>
          </a:p>
          <a:p>
            <a:pPr algn="just"/>
            <a:endParaRPr lang="es-CO" sz="2400" dirty="0"/>
          </a:p>
          <a:p>
            <a:pPr algn="just"/>
            <a:r>
              <a:rPr lang="es-CO" sz="2400" dirty="0"/>
              <a:t>Los dispositivos que incorporan este protocolo pueden comunicarse entre sí cuando se encuentran dentro de su alcance. Las comunicaciones se realizan por radiofrecuencia de forma que los dispositivos no tienen que estar alineados y pueden incluso estar en habitaciones separadas si la potencia de transmisión es suficiente. Estos dispositivos se clasifican como "Clase 1", "Clase 2" o "Clase 3" en referencia a su potencia de transmisión, siendo totalmente compatibles los dispositivos de una caja de </a:t>
            </a:r>
            <a:r>
              <a:rPr lang="es-CO" sz="2400" dirty="0" smtClean="0"/>
              <a:t>ordenador.</a:t>
            </a:r>
            <a:endParaRPr lang="es-CO" sz="2400" dirty="0"/>
          </a:p>
        </p:txBody>
      </p:sp>
    </p:spTree>
    <p:extLst>
      <p:ext uri="{BB962C8B-B14F-4D97-AF65-F5344CB8AC3E}">
        <p14:creationId xmlns:p14="http://schemas.microsoft.com/office/powerpoint/2010/main" val="3837416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46220" y="643944"/>
            <a:ext cx="8127783" cy="1532586"/>
          </a:xfrm>
        </p:spPr>
        <p:txBody>
          <a:bodyPr/>
          <a:lstStyle/>
          <a:p>
            <a:pPr algn="ctr"/>
            <a:r>
              <a:rPr lang="es-ES" dirty="0" smtClean="0">
                <a:latin typeface="Aharoni" panose="02010803020104030203" pitchFamily="2" charset="-79"/>
                <a:cs typeface="Aharoni" panose="02010803020104030203" pitchFamily="2" charset="-79"/>
              </a:rPr>
              <a:t>AVANCES Y LOGROS</a:t>
            </a:r>
            <a:br>
              <a:rPr lang="es-ES" dirty="0" smtClean="0">
                <a:latin typeface="Aharoni" panose="02010803020104030203" pitchFamily="2" charset="-79"/>
                <a:cs typeface="Aharoni" panose="02010803020104030203" pitchFamily="2" charset="-79"/>
              </a:rPr>
            </a:br>
            <a:endParaRPr lang="es-CO" dirty="0">
              <a:latin typeface="Aharoni" panose="02010803020104030203" pitchFamily="2" charset="-79"/>
              <a:cs typeface="Aharoni" panose="02010803020104030203" pitchFamily="2" charset="-79"/>
            </a:endParaRPr>
          </a:p>
        </p:txBody>
      </p:sp>
      <p:sp>
        <p:nvSpPr>
          <p:cNvPr id="3" name="Subtítulo 2"/>
          <p:cNvSpPr>
            <a:spLocks noGrp="1"/>
          </p:cNvSpPr>
          <p:nvPr>
            <p:ph type="subTitle" idx="1"/>
          </p:nvPr>
        </p:nvSpPr>
        <p:spPr>
          <a:xfrm>
            <a:off x="759854" y="2034863"/>
            <a:ext cx="8514149" cy="3112870"/>
          </a:xfrm>
        </p:spPr>
        <p:txBody>
          <a:bodyPr>
            <a:normAutofit/>
          </a:bodyPr>
          <a:lstStyle/>
          <a:p>
            <a:pPr algn="just"/>
            <a:r>
              <a:rPr lang="es-ES" sz="2000" dirty="0" smtClean="0">
                <a:solidFill>
                  <a:schemeClr val="tx1"/>
                </a:solidFill>
                <a:latin typeface="Arial Narrow" panose="020B0606020202030204" pitchFamily="34" charset="0"/>
              </a:rPr>
              <a:t>- </a:t>
            </a:r>
            <a:r>
              <a:rPr lang="es-ES" sz="2400" dirty="0" smtClean="0">
                <a:solidFill>
                  <a:schemeClr val="tx1"/>
                </a:solidFill>
                <a:latin typeface="Arial Narrow" panose="020B0606020202030204" pitchFamily="34" charset="0"/>
                <a:cs typeface="Aharoni" panose="02010803020104030203" pitchFamily="2" charset="-79"/>
              </a:rPr>
              <a:t>APRENDER MAS SOBRE LA MECÁNICA Y EL USO DE LA PROGRAMACIÓN EN ARDUINO Y SCRATCH FOR ARDUINO</a:t>
            </a:r>
          </a:p>
          <a:p>
            <a:pPr algn="just"/>
            <a:r>
              <a:rPr lang="es-ES" sz="2000" dirty="0" smtClean="0">
                <a:solidFill>
                  <a:schemeClr val="tx1"/>
                </a:solidFill>
                <a:latin typeface="Arial Narrow" panose="020B0606020202030204" pitchFamily="34" charset="0"/>
              </a:rPr>
              <a:t>- </a:t>
            </a:r>
            <a:r>
              <a:rPr lang="es-ES" sz="2400" dirty="0" smtClean="0">
                <a:solidFill>
                  <a:schemeClr val="tx1"/>
                </a:solidFill>
                <a:latin typeface="Arial Narrow" panose="020B0606020202030204" pitchFamily="34" charset="0"/>
                <a:cs typeface="Aharoni" panose="02010803020104030203" pitchFamily="2" charset="-79"/>
              </a:rPr>
              <a:t>AVANCES EN EL ASPECTO ELÉCTRICO Y SABER CONECTAR LOS ELEMENTOS COMO DRIVER, BLUETOOTH, ARDUINO Y MOTORES.</a:t>
            </a:r>
          </a:p>
          <a:p>
            <a:pPr algn="just"/>
            <a:r>
              <a:rPr lang="es-ES" sz="2400" dirty="0" smtClean="0">
                <a:solidFill>
                  <a:schemeClr val="tx1"/>
                </a:solidFill>
                <a:latin typeface="Arial Narrow" panose="020B0606020202030204" pitchFamily="34" charset="0"/>
                <a:cs typeface="Aharoni" panose="02010803020104030203" pitchFamily="2" charset="-79"/>
              </a:rPr>
              <a:t>- ENLAZAR EL DISPOSITIVO MÓVIL CON EL MÓDULO BLUETOOTH Y CONTROLAR EL CARRO.</a:t>
            </a:r>
          </a:p>
          <a:p>
            <a:pPr algn="just"/>
            <a:endParaRPr lang="es-CO" sz="20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724895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5" y="609601"/>
            <a:ext cx="8596668" cy="1605566"/>
          </a:xfrm>
        </p:spPr>
        <p:txBody>
          <a:bodyPr/>
          <a:lstStyle/>
          <a:p>
            <a:r>
              <a:rPr lang="es-ES" dirty="0" smtClean="0"/>
              <a:t>BOCETO DEL PROYECTO</a:t>
            </a:r>
            <a:endParaRPr lang="es-CO" dirty="0"/>
          </a:p>
        </p:txBody>
      </p:sp>
      <p:sp>
        <p:nvSpPr>
          <p:cNvPr id="3" name="Marcador de texto 2"/>
          <p:cNvSpPr>
            <a:spLocks noGrp="1"/>
          </p:cNvSpPr>
          <p:nvPr>
            <p:ph type="body" idx="1"/>
          </p:nvPr>
        </p:nvSpPr>
        <p:spPr>
          <a:xfrm>
            <a:off x="677335" y="1828800"/>
            <a:ext cx="8596668" cy="4212562"/>
          </a:xfrm>
        </p:spPr>
        <p:txBody>
          <a:bodyPr/>
          <a:lstStyle/>
          <a:p>
            <a:endParaRPr lang="es-CO"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165" y="1915367"/>
            <a:ext cx="8895008" cy="4425796"/>
          </a:xfrm>
          <a:prstGeom prst="rect">
            <a:avLst/>
          </a:prstGeom>
        </p:spPr>
      </p:pic>
    </p:spTree>
    <p:extLst>
      <p:ext uri="{BB962C8B-B14F-4D97-AF65-F5344CB8AC3E}">
        <p14:creationId xmlns:p14="http://schemas.microsoft.com/office/powerpoint/2010/main" val="1561977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9097" y="734095"/>
            <a:ext cx="8596668" cy="4584879"/>
          </a:xfrm>
        </p:spPr>
        <p:txBody>
          <a:bodyPr>
            <a:normAutofit/>
          </a:bodyPr>
          <a:lstStyle/>
          <a:p>
            <a:r>
              <a:rPr lang="es-ES" sz="9600" dirty="0" smtClean="0">
                <a:latin typeface="Aharoni" panose="02010803020104030203" pitchFamily="2" charset="-79"/>
                <a:cs typeface="Aharoni" panose="02010803020104030203" pitchFamily="2" charset="-79"/>
              </a:rPr>
              <a:t>PROCESO:</a:t>
            </a:r>
            <a:endParaRPr lang="es-CO" sz="9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731877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318</TotalTime>
  <Words>294</Words>
  <Application>Microsoft Office PowerPoint</Application>
  <PresentationFormat>Panorámica</PresentationFormat>
  <Paragraphs>33</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Aharoni</vt:lpstr>
      <vt:lpstr>Arial</vt:lpstr>
      <vt:lpstr>Arial Narrow</vt:lpstr>
      <vt:lpstr>Trebuchet MS</vt:lpstr>
      <vt:lpstr>Wingdings 3</vt:lpstr>
      <vt:lpstr>Faceta</vt:lpstr>
      <vt:lpstr>PROYECTO DE TECNOLOGIA</vt:lpstr>
      <vt:lpstr>PROYECTO: CARRO CONTROLADO POR EL MOVIL</vt:lpstr>
      <vt:lpstr>Nombre del grupo: GAS MONKEY’S</vt:lpstr>
      <vt:lpstr>LLUVIA DE IDEAS:</vt:lpstr>
      <vt:lpstr>OBSTACULOS </vt:lpstr>
      <vt:lpstr>COMUNICACIÓN VÍA BLUETOOTH</vt:lpstr>
      <vt:lpstr>AVANCES Y LOGROS </vt:lpstr>
      <vt:lpstr>BOCETO DEL PROYECTO</vt:lpstr>
      <vt:lpstr>PROCESO:</vt:lpstr>
      <vt:lpstr>Presentación de PowerPoint</vt:lpstr>
      <vt:lpstr>Presentación de PowerPoint</vt:lpstr>
      <vt:lpstr>PROYECTO FINAL: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del grupo: GAS MONKEY’S</dc:title>
  <dc:creator>ALUMNO</dc:creator>
  <cp:lastModifiedBy>Edgar Dario Pena Arango</cp:lastModifiedBy>
  <cp:revision>31</cp:revision>
  <dcterms:created xsi:type="dcterms:W3CDTF">2016-05-25T12:40:01Z</dcterms:created>
  <dcterms:modified xsi:type="dcterms:W3CDTF">2016-08-26T21:30:08Z</dcterms:modified>
</cp:coreProperties>
</file>