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06" r:id="rId1"/>
  </p:sldMasterIdLst>
  <p:sldIdLst>
    <p:sldId id="256" r:id="rId2"/>
    <p:sldId id="261" r:id="rId3"/>
    <p:sldId id="257" r:id="rId4"/>
    <p:sldId id="258" r:id="rId5"/>
    <p:sldId id="262" r:id="rId6"/>
    <p:sldId id="259" r:id="rId7"/>
    <p:sldId id="263" r:id="rId8"/>
    <p:sldId id="260" r:id="rId9"/>
    <p:sldId id="265" r:id="rId10"/>
    <p:sldId id="264" r:id="rId11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3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F4C3B-12BB-4EC8-A596-2037BFBCFD5E}" type="datetime1">
              <a:rPr lang="es-ES_tradnl"/>
              <a:pPr/>
              <a:t>24/4/13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FD7C-5133-4F31-B8DD-48811D9CC472}" type="slidenum">
              <a:rPr/>
              <a:pPr/>
              <a:t>‹Nr.›</a:t>
            </a:fld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35F4-3A53-9D4E-B6A4-1EC80575E008}" type="datetimeFigureOut">
              <a:rPr lang="es-ES_tradnl" smtClean="0"/>
              <a:t>24/4/13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C48F-4F58-A541-832D-028A6BA08F56}" type="slidenum">
              <a:rPr lang="es-ES_tradnl" smtClean="0"/>
              <a:t>‹Nr.›</a:t>
            </a:fld>
            <a:endParaRPr lang="es-ES_tradnl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35F4-3A53-9D4E-B6A4-1EC80575E008}" type="datetimeFigureOut">
              <a:rPr lang="es-ES_tradnl" smtClean="0"/>
              <a:t>24/4/13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C48F-4F58-A541-832D-028A6BA08F56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, alternat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35F4-3A53-9D4E-B6A4-1EC80575E008}" type="datetimeFigureOut">
              <a:rPr lang="es-ES_tradnl" smtClean="0"/>
              <a:t>24/4/13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C48F-4F58-A541-832D-028A6BA08F56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Objetos, imagen y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35F4-3A53-9D4E-B6A4-1EC80575E008}" type="datetimeFigureOut">
              <a:rPr lang="es-ES_tradnl" smtClean="0"/>
              <a:t>24/4/13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C48F-4F58-A541-832D-028A6BA08F56}" type="slidenum">
              <a:rPr lang="es-ES_tradnl" smtClean="0"/>
              <a:t>‹Nr.›</a:t>
            </a:fld>
            <a:endParaRPr lang="es-ES_tradnl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3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35F4-3A53-9D4E-B6A4-1EC80575E008}" type="datetimeFigureOut">
              <a:rPr lang="es-ES_tradnl" smtClean="0"/>
              <a:t>24/4/13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C48F-4F58-A541-832D-028A6BA08F56}" type="slidenum">
              <a:rPr lang="es-ES_tradnl" smtClean="0"/>
              <a:t>‹Nr.›</a:t>
            </a:fld>
            <a:endParaRPr lang="es-ES_tradnl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35F4-3A53-9D4E-B6A4-1EC80575E008}" type="datetimeFigureOut">
              <a:rPr lang="es-ES_tradnl" smtClean="0"/>
              <a:t>24/4/13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C48F-4F58-A541-832D-028A6BA08F56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35F4-3A53-9D4E-B6A4-1EC80575E008}" type="datetimeFigureOut">
              <a:rPr lang="es-ES_tradnl" smtClean="0"/>
              <a:t>24/4/13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C48F-4F58-A541-832D-028A6BA08F56}" type="slidenum">
              <a:rPr lang="es-ES_tradnl" smtClean="0"/>
              <a:t>‹Nr.›</a:t>
            </a:fld>
            <a:endParaRPr lang="es-ES_tradnl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35F4-3A53-9D4E-B6A4-1EC80575E008}" type="datetimeFigureOut">
              <a:rPr lang="es-ES_tradnl" smtClean="0"/>
              <a:t>24/4/13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C48F-4F58-A541-832D-028A6BA08F56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5E28-5FDF-419C-905B-828A8064828E}" type="datetime1">
              <a:rPr lang="es-ES_tradnl"/>
              <a:pPr/>
              <a:t>24/4/13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‹Nr.›</a:t>
            </a:fld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7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FD2D-5A5F-45B1-82F9-83DDE5E26DCD}" type="datetime1">
              <a:rPr lang="es-ES_tradnl"/>
              <a:pPr/>
              <a:t>24/4/13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FD7C-5133-4F31-B8DD-48811D9CC472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ción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35F4-3A53-9D4E-B6A4-1EC80575E008}" type="datetimeFigureOut">
              <a:rPr lang="es-ES_tradnl" smtClean="0"/>
              <a:t>24/4/13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C48F-4F58-A541-832D-028A6BA08F56}" type="slidenum">
              <a:rPr lang="es-ES_tradnl" smtClean="0"/>
              <a:t>‹Nr.›</a:t>
            </a:fld>
            <a:endParaRPr lang="es-ES_tradnl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35F4-3A53-9D4E-B6A4-1EC80575E008}" type="datetimeFigureOut">
              <a:rPr lang="es-ES_tradnl" smtClean="0"/>
              <a:t>24/4/13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C48F-4F58-A541-832D-028A6BA08F56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35F4-3A53-9D4E-B6A4-1EC80575E008}" type="datetimeFigureOut">
              <a:rPr lang="es-ES_tradnl" smtClean="0"/>
              <a:t>24/4/13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C48F-4F58-A541-832D-028A6BA08F56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35F4-3A53-9D4E-B6A4-1EC80575E008}" type="datetimeFigureOut">
              <a:rPr lang="es-ES_tradnl" smtClean="0"/>
              <a:t>24/4/13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C48F-4F58-A541-832D-028A6BA08F56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35F4-3A53-9D4E-B6A4-1EC80575E008}" type="datetimeFigureOut">
              <a:rPr lang="es-ES_tradnl" smtClean="0"/>
              <a:t>24/4/13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C48F-4F58-A541-832D-028A6BA08F56}" type="slidenum">
              <a:rPr lang="es-ES_tradnl" smtClean="0"/>
              <a:t>‹Nr.›</a:t>
            </a:fld>
            <a:endParaRPr lang="es-ES_tradnl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80135F4-3A53-9D4E-B6A4-1EC80575E008}" type="datetimeFigureOut">
              <a:rPr lang="es-ES_tradnl" smtClean="0"/>
              <a:t>24/4/13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0FA7C48F-4F58-A541-832D-028A6BA08F56}" type="slidenum">
              <a:rPr lang="es-ES_tradnl" smtClean="0"/>
              <a:t>‹Nr.›</a:t>
            </a:fld>
            <a:endParaRPr lang="es-ES_tradnl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pagina%202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hyperlink" Target="pagina%20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pagina%206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865437"/>
            <a:ext cx="7772400" cy="1470025"/>
          </a:xfrm>
        </p:spPr>
        <p:txBody>
          <a:bodyPr/>
          <a:lstStyle/>
          <a:p>
            <a:r>
              <a:rPr lang="es-ES_tradnl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PULGARCITO</a:t>
            </a:r>
            <a:endParaRPr lang="es-ES_tradnl" sz="8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_tradnl" sz="2400" dirty="0" smtClean="0"/>
              <a:t>Berta Elisa Cardona</a:t>
            </a:r>
            <a:endParaRPr lang="es-ES_tradnl" sz="2400" dirty="0"/>
          </a:p>
        </p:txBody>
      </p:sp>
      <p:sp>
        <p:nvSpPr>
          <p:cNvPr id="4" name="Rectángulo 3"/>
          <p:cNvSpPr/>
          <p:nvPr/>
        </p:nvSpPr>
        <p:spPr>
          <a:xfrm>
            <a:off x="2116667" y="4995333"/>
            <a:ext cx="2235200" cy="711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hlinkClick r:id="rId2" action="ppaction://hlinkfile"/>
              </a:rPr>
              <a:t>siguiente</a:t>
            </a:r>
            <a:endParaRPr lang="es-ES_tradn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s-ES_tradnl" sz="88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s-ES_tradnl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Fin</a:t>
            </a:r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 descr="índice.jpg"/>
          <p:cNvPicPr>
            <a:picLocks noGrp="1" noChangeAspect="1"/>
          </p:cNvPicPr>
          <p:nvPr>
            <p:ph idx="1"/>
          </p:nvPr>
        </p:nvPicPr>
        <p:blipFill>
          <a:blip r:embed="rId2"/>
          <a:srcRect l="-59250" r="-59250"/>
          <a:stretch>
            <a:fillRect/>
          </a:stretch>
        </p:blipFill>
        <p:spPr>
          <a:xfrm>
            <a:off x="326438" y="1151466"/>
            <a:ext cx="8817562" cy="4974697"/>
          </a:xfrm>
        </p:spPr>
      </p:pic>
      <p:sp>
        <p:nvSpPr>
          <p:cNvPr id="7" name="Rectángulo 6"/>
          <p:cNvSpPr/>
          <p:nvPr/>
        </p:nvSpPr>
        <p:spPr>
          <a:xfrm>
            <a:off x="618065" y="2658533"/>
            <a:ext cx="1303867" cy="1320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hlinkClick r:id="rId3" action="ppaction://hlinkfile"/>
              </a:rPr>
              <a:t>Siguiente</a:t>
            </a:r>
            <a:endParaRPr lang="es-ES_tradnl" dirty="0" smtClean="0"/>
          </a:p>
          <a:p>
            <a:pPr algn="ctr"/>
            <a:endParaRPr lang="es-ES_tradn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65503" y="1778000"/>
            <a:ext cx="7076747" cy="4348163"/>
          </a:xfrm>
        </p:spPr>
        <p:txBody>
          <a:bodyPr/>
          <a:lstStyle/>
          <a:p>
            <a:pPr>
              <a:buNone/>
            </a:pPr>
            <a:r>
              <a:rPr lang="es-ES_tradnl" dirty="0" smtClean="0"/>
              <a:t> </a:t>
            </a:r>
          </a:p>
          <a:p>
            <a:pPr algn="just"/>
            <a:r>
              <a:rPr lang="es-ES_tradnl" dirty="0" smtClean="0"/>
              <a:t>Pulgarcito </a:t>
            </a:r>
            <a:r>
              <a:rPr lang="es-ES_tradnl" dirty="0" smtClean="0"/>
              <a:t>era un niño del tamaño de un pulgar. Era </a:t>
            </a:r>
            <a:r>
              <a:rPr lang="es-ES_tradnl" dirty="0" smtClean="0"/>
              <a:t>el menor </a:t>
            </a:r>
            <a:r>
              <a:rPr lang="es-ES_tradnl" dirty="0" smtClean="0"/>
              <a:t>de los 7 hijos de unos leñadores tan pobres que decidieron abandonar a sus hijos en el bosque. Pulgarcito los escuchó, y se preparó para ir dejando caer piedras por el camino y guiar a sus hermanos de </a:t>
            </a:r>
            <a:r>
              <a:rPr lang="es-ES_tradnl" dirty="0" smtClean="0"/>
              <a:t>vuelta.</a:t>
            </a:r>
            <a:endParaRPr lang="es-ES_tradnl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7867" y="2133600"/>
            <a:ext cx="8231717" cy="3992563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endParaRPr lang="es-ES_tradnl" dirty="0" smtClean="0"/>
          </a:p>
          <a:p>
            <a:pPr marL="457200" indent="-457200" algn="just"/>
            <a:r>
              <a:rPr lang="es-ES_tradnl" dirty="0" smtClean="0"/>
              <a:t>Aunque </a:t>
            </a:r>
            <a:r>
              <a:rPr lang="es-ES_tradnl" dirty="0" smtClean="0"/>
              <a:t>inicialmente sus padres se alegraron del regreso</a:t>
            </a:r>
            <a:r>
              <a:rPr lang="es-ES_tradnl" dirty="0" smtClean="0"/>
              <a:t>, tiempo </a:t>
            </a:r>
            <a:r>
              <a:rPr lang="es-ES_tradnl" dirty="0" smtClean="0"/>
              <a:t>después volvieron a intentarlo. Esta vez Pulgarcito arrojó las migas de su pan para marcar el camino, pero los pájaros se las comieron y resultaron perdidos. Tras muchas vueltas encontraron la casa de un ogro, aficionado a comer niños, que vivía con su mujer y sus siete hijas.</a:t>
            </a:r>
            <a:r>
              <a:rPr lang="es-ES_tradnl" dirty="0" smtClean="0"/>
              <a:t> </a:t>
            </a:r>
            <a:endParaRPr lang="es-ES_tradnl" dirty="0"/>
          </a:p>
        </p:txBody>
      </p:sp>
      <p:sp>
        <p:nvSpPr>
          <p:cNvPr id="4" name="Rectángulo 3"/>
          <p:cNvSpPr/>
          <p:nvPr/>
        </p:nvSpPr>
        <p:spPr>
          <a:xfrm>
            <a:off x="3657599" y="5706533"/>
            <a:ext cx="1947333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hlinkClick r:id="rId2" action="ppaction://hlinkfile"/>
              </a:rPr>
              <a:t>Siguiente</a:t>
            </a:r>
            <a:r>
              <a:rPr lang="es-ES_tradnl" dirty="0" smtClean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2172" r="-12172"/>
          <a:stretch>
            <a:fillRect/>
          </a:stretch>
        </p:blipFill>
        <p:spPr>
          <a:xfrm>
            <a:off x="86327" y="1016000"/>
            <a:ext cx="9057673" cy="5110163"/>
          </a:xfr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0970" y="2133600"/>
            <a:ext cx="7076747" cy="3992563"/>
          </a:xfrm>
        </p:spPr>
        <p:txBody>
          <a:bodyPr/>
          <a:lstStyle/>
          <a:p>
            <a:pPr algn="just"/>
            <a:r>
              <a:rPr lang="es-ES_tradnl" dirty="0" smtClean="0"/>
              <a:t>El ogro, al descubrir a los niños, quiso matarlos, pero la mujer le convenció para reservarlos para mejor ocasión. Aquella noche Pulgarcito cambió su gorro y el de sus hermanos por las coronas de las hijas del ogro y, cuando el ogro despertó a oscuras y pensó de nuevo en matarlos, fue a sus hijas a quienes mató, mientras Pulgarcito y sus hermanos huían. </a:t>
            </a:r>
            <a:endParaRPr lang="es-ES_tradn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61145" r="-61145"/>
          <a:stretch>
            <a:fillRect/>
          </a:stretch>
        </p:blipFill>
        <p:spPr>
          <a:xfrm>
            <a:off x="310816" y="711201"/>
            <a:ext cx="9424403" cy="5317065"/>
          </a:xfr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3201" y="2133600"/>
            <a:ext cx="8096250" cy="3992563"/>
          </a:xfrm>
        </p:spPr>
        <p:txBody>
          <a:bodyPr/>
          <a:lstStyle/>
          <a:p>
            <a:pPr algn="just"/>
            <a:r>
              <a:rPr lang="es-ES_tradnl" dirty="0" smtClean="0"/>
              <a:t>Al descubrir lo ocurrido el ogro persiguió a los niños calzando sus botas de siete leguas, capaces de avanzar esa distancia tanto a cada paso. El ogro buscó largo rato y acabó dormido sin saber que Pulgarcito lo vigilaba. Este le robó las botas y las usó para llegar hasta el palacio del rey y ponerse a su servicio como mensajero, lo que le hizo enriquecerse de tal modo que ni él ni su familia volvieron a pasar hambre.</a:t>
            </a:r>
          </a:p>
          <a:p>
            <a:endParaRPr lang="es-ES_tradn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9991" r="-29991"/>
          <a:stretch>
            <a:fillRect/>
          </a:stretch>
        </p:blipFill>
        <p:spPr>
          <a:xfrm>
            <a:off x="244789" y="626534"/>
            <a:ext cx="9747996" cy="54996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ectro">
  <a:themeElements>
    <a:clrScheme name="Espectro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Espectro">
      <a:majorFont>
        <a:latin typeface="Corbel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Espectr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Espectro.thmx</Template>
  <TotalTime>40</TotalTime>
  <Words>284</Words>
  <Application>Microsoft Macintosh PowerPoint</Application>
  <PresentationFormat>Presentación en pantalla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Espectro</vt:lpstr>
      <vt:lpstr>PULGARCITO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PULGARCITO</dc:title>
  <dc:creator>Cristina Marulanda</dc:creator>
  <cp:lastModifiedBy>Cristina Marulanda</cp:lastModifiedBy>
  <cp:revision>1</cp:revision>
  <dcterms:created xsi:type="dcterms:W3CDTF">2013-04-24T23:32:12Z</dcterms:created>
  <dcterms:modified xsi:type="dcterms:W3CDTF">2013-04-25T00:12:44Z</dcterms:modified>
</cp:coreProperties>
</file>