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A37A83-37C4-42A9-92C3-3ECE150476DD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EE711D-55B9-438E-9888-44CE8ADC085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Diana\Documents\ANDRES\01%20que%20me%20canten%20en%20vida98%20-%20copia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89040"/>
            <a:ext cx="1490895" cy="220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sz="6600" dirty="0" smtClean="0"/>
              <a:t>PARTES DE LA PLANTA</a:t>
            </a:r>
            <a:endParaRPr lang="es-CO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057488"/>
          </a:xfrm>
        </p:spPr>
        <p:txBody>
          <a:bodyPr>
            <a:normAutofit/>
          </a:bodyPr>
          <a:lstStyle/>
          <a:p>
            <a:pPr algn="ctr"/>
            <a:endParaRPr lang="es-CO" sz="3200" dirty="0" smtClean="0"/>
          </a:p>
          <a:p>
            <a:pPr algn="ctr"/>
            <a:r>
              <a:rPr lang="es-CO" sz="2400" dirty="0" smtClean="0"/>
              <a:t>               Por:</a:t>
            </a:r>
          </a:p>
          <a:p>
            <a:r>
              <a:rPr lang="es-CO" sz="2400" dirty="0" smtClean="0"/>
              <a:t>CECILIA IRENE TAMAYO</a:t>
            </a:r>
          </a:p>
          <a:p>
            <a:r>
              <a:rPr lang="es-CO" sz="2400" dirty="0" smtClean="0"/>
              <a:t>I.E. Marco Tobón Mejía</a:t>
            </a:r>
          </a:p>
          <a:p>
            <a:pPr algn="ctr"/>
            <a:r>
              <a:rPr lang="es-CO" sz="2400" dirty="0" smtClean="0"/>
              <a:t>                Grado 2°</a:t>
            </a:r>
          </a:p>
          <a:p>
            <a:pPr algn="ctr"/>
            <a:endParaRPr lang="es-CO" dirty="0"/>
          </a:p>
        </p:txBody>
      </p:sp>
      <p:pic>
        <p:nvPicPr>
          <p:cNvPr id="5" name="01 que me canten en vida98 - copi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747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LA RAIZ</a:t>
            </a:r>
            <a:endParaRPr lang="es-CO" dirty="0"/>
          </a:p>
        </p:txBody>
      </p:sp>
      <p:pic>
        <p:nvPicPr>
          <p:cNvPr id="2052" name="Picture 4" descr="C:\Users\Diana\Pictures\rai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09120"/>
            <a:ext cx="1872208" cy="1887008"/>
          </a:xfrm>
          <a:prstGeom prst="rect">
            <a:avLst/>
          </a:prstGeom>
          <a:noFill/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/>
          </a:bodyPr>
          <a:lstStyle/>
          <a:p>
            <a:pPr algn="just"/>
            <a:r>
              <a:rPr lang="es-CO" sz="2000" dirty="0" smtClean="0"/>
              <a:t>Es el órgano que crece bajo tierra. Es más gruesa por la zona más cercana al tallo y va estrechándose conforme se aleja de él. Se ramifica en otras raíces cada vez más finas hasta llegar a ser unos pelos que absorben el agua y las sales minerales que hay en el suelo y que la planta necesita para producir su alimento.</a:t>
            </a:r>
            <a:br>
              <a:rPr lang="es-CO" sz="2000" dirty="0" smtClean="0"/>
            </a:br>
            <a:r>
              <a:rPr lang="es-CO" sz="2000" dirty="0" smtClean="0"/>
              <a:t>El extremo de la raíz está protegido por un pequeño abultamiento llamado cofia </a:t>
            </a:r>
            <a:r>
              <a:rPr lang="es-CO" sz="2000" dirty="0" smtClean="0"/>
              <a:t>que Los </a:t>
            </a:r>
            <a:r>
              <a:rPr lang="es-CO" sz="2000" dirty="0" smtClean="0"/>
              <a:t>pétalos y otras partes, se marchitan y se caen. El ovario engorda poco a poco transformándose en el fruto. </a:t>
            </a:r>
            <a:endParaRPr lang="es-C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EL TALLO</a:t>
            </a:r>
            <a:endParaRPr lang="es-CO" dirty="0"/>
          </a:p>
        </p:txBody>
      </p:sp>
      <p:pic>
        <p:nvPicPr>
          <p:cNvPr id="7" name="6 Marcador de contenido" descr="tall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30237" y="2313781"/>
            <a:ext cx="3175000" cy="3098800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O" dirty="0" smtClean="0"/>
              <a:t>En la mayoría de las plantas el tallo crece en sentido contrario a la raíz, partiendo del suelo hacia arriba. Conforme se va elevando, de él salen otros tallos secundarios o ramas que sujetarán las hojas, las flores y los frutos.</a:t>
            </a:r>
            <a:br>
              <a:rPr lang="es-CO" dirty="0" smtClean="0"/>
            </a:br>
            <a:r>
              <a:rPr lang="es-CO" dirty="0" smtClean="0"/>
              <a:t>Los tallos tienen nudos, que son unas partes pequeñas, más duras y gruesas, de donde salen ramas y hojas.</a:t>
            </a:r>
            <a:endParaRPr lang="es-CO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EL FRUTO Y LA SEMILLA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 smtClean="0"/>
              <a:t>La flor se transforma cuando ha sido fecundada</a:t>
            </a:r>
            <a:r>
              <a:rPr lang="es-CO" dirty="0" smtClean="0"/>
              <a:t>. Los </a:t>
            </a:r>
            <a:r>
              <a:rPr lang="es-CO" dirty="0" smtClean="0"/>
              <a:t>pétalos y otras partes, se marchitan y se caen. El ovario engorda poco a poco transformándose en el fruto. Los óvulos se van convirtiendo en semillas.</a:t>
            </a:r>
            <a:endParaRPr lang="es-CO" dirty="0"/>
          </a:p>
        </p:txBody>
      </p:sp>
      <p:pic>
        <p:nvPicPr>
          <p:cNvPr id="5" name="4 Marcador de contenido" descr="flor-fruto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4837" y="3172619"/>
            <a:ext cx="3048000" cy="1381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347</TotalTime>
  <Words>175</Words>
  <Application>Microsoft Office PowerPoint</Application>
  <PresentationFormat>Presentación en pantalla (4:3)</PresentationFormat>
  <Paragraphs>12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Opulento</vt:lpstr>
      <vt:lpstr>PARTES DE LA PLANTA</vt:lpstr>
      <vt:lpstr>LA RAIZ</vt:lpstr>
      <vt:lpstr>EL TALLO</vt:lpstr>
      <vt:lpstr>EL FRUTO Y LA SEMILLA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Diana</dc:creator>
  <cp:lastModifiedBy>Diana</cp:lastModifiedBy>
  <cp:revision>2</cp:revision>
  <dcterms:created xsi:type="dcterms:W3CDTF">2013-04-28T02:06:47Z</dcterms:created>
  <dcterms:modified xsi:type="dcterms:W3CDTF">2013-04-29T00:33:49Z</dcterms:modified>
</cp:coreProperties>
</file>