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01413E-F0EA-4111-BD0F-149D2AE5F534}" type="datetimeFigureOut">
              <a:rPr lang="es-CO" smtClean="0"/>
              <a:t>24/04/2013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41085D-0E4E-4076-81C6-D67FB670299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ages" TargetMode="External"/><Relationship Id="rId2" Type="http://schemas.openxmlformats.org/officeDocument/2006/relationships/hyperlink" Target="http://images.google.com/blan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1340768"/>
            <a:ext cx="57606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hlinkClick r:id="" action="ppaction://hlinkshowjump?jump=nextslide"/>
              </a:rPr>
              <a:t>La</a:t>
            </a:r>
            <a:r>
              <a:rPr lang="es-CO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gratitud</a:t>
            </a:r>
            <a:endParaRPr lang="es-CO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71600" y="4263479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CO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Nivel preescolar</a:t>
            </a:r>
            <a:endParaRPr lang="es-CO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4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848872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s-CO" sz="4000" dirty="0" smtClean="0"/>
          </a:p>
          <a:p>
            <a:pPr marL="45720" indent="0" algn="ctr">
              <a:buNone/>
            </a:pPr>
            <a:r>
              <a:rPr lang="es-CO" sz="48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  <a:cs typeface="Arial" pitchFamily="34" charset="0"/>
                <a:hlinkClick r:id="" action="ppaction://hlinkshowjump?jump=nextslide"/>
              </a:rPr>
              <a:t>En</a:t>
            </a:r>
            <a:r>
              <a:rPr lang="es-CO" sz="48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  <a:cs typeface="Arial" pitchFamily="34" charset="0"/>
              </a:rPr>
              <a:t> la vida es muy importante aprender a decir gracias, pero no sólo con palabras sino con sentimientos y actos de agradecimiento</a:t>
            </a:r>
            <a:r>
              <a:rPr lang="es-CO" sz="4800" dirty="0" smtClean="0"/>
              <a:t>.</a:t>
            </a:r>
          </a:p>
          <a:p>
            <a:pPr marL="45720" indent="0" algn="ctr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4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628800"/>
            <a:ext cx="345638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4008" y="980728"/>
            <a:ext cx="4017085" cy="46805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s-CO" sz="32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  <a:hlinkClick r:id="" action="ppaction://hlinkshowjump?jump=previousslide"/>
              </a:rPr>
              <a:t>Las</a:t>
            </a:r>
            <a:r>
              <a:rPr lang="es-CO" sz="32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 personas agradecidas aprecian lo que los demás hacen por ellas y están dispuestas a corresponder  el favor recibido en el momento oportuno</a:t>
            </a:r>
            <a:endParaRPr lang="es-CO" sz="3200" b="1" dirty="0">
              <a:solidFill>
                <a:schemeClr val="accent6">
                  <a:lumMod val="75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CO" sz="3600" dirty="0" smtClean="0">
                <a:latin typeface="Aharoni" pitchFamily="2" charset="-79"/>
                <a:cs typeface="Aharoni" pitchFamily="2" charset="-79"/>
              </a:rPr>
              <a:t>Es también muestra de gratitud valorar y cuidar lo que nos han dado. Saber recibir también es agradecer</a:t>
            </a:r>
          </a:p>
          <a:p>
            <a:pPr marL="45720" indent="0" algn="ctr">
              <a:buNone/>
            </a:pPr>
            <a:r>
              <a:rPr lang="es-CO" sz="3600" dirty="0" smtClean="0">
                <a:latin typeface="Aharoni" pitchFamily="2" charset="-79"/>
                <a:cs typeface="Aharoni" pitchFamily="2" charset="-79"/>
              </a:rPr>
              <a:t>                                  </a:t>
            </a:r>
            <a:r>
              <a:rPr lang="es-CO" sz="1100" dirty="0" smtClean="0">
                <a:latin typeface="Aharoni" pitchFamily="2" charset="-79"/>
                <a:cs typeface="Aharoni" pitchFamily="2" charset="-79"/>
                <a:hlinkClick r:id="rId2"/>
              </a:rPr>
              <a:t>http://images.google.com/blank.html</a:t>
            </a:r>
            <a:endParaRPr lang="es-CO" sz="11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57028"/>
            <a:ext cx="54006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24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600984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CO" sz="4000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  <a:hlinkClick r:id="" action="ppaction://hlinkshowjump?jump=firstslide"/>
              </a:rPr>
              <a:t>La</a:t>
            </a:r>
            <a:r>
              <a:rPr lang="es-CO" sz="4000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soberbia, el  egoísmo y la tiranía </a:t>
            </a:r>
          </a:p>
          <a:p>
            <a:pPr marL="45720" indent="0" algn="ctr">
              <a:buNone/>
            </a:pPr>
            <a:r>
              <a:rPr lang="es-CO" sz="4000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nos alejan del camino de </a:t>
            </a:r>
          </a:p>
          <a:p>
            <a:pPr marL="45720" indent="0">
              <a:buNone/>
            </a:pPr>
            <a:r>
              <a:rPr lang="es-CO" i="1" dirty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s-CO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           </a:t>
            </a:r>
          </a:p>
          <a:p>
            <a:pPr marL="45720" indent="0">
              <a:buNone/>
            </a:pPr>
            <a:r>
              <a:rPr lang="es-CO" sz="4000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            </a:t>
            </a:r>
            <a:r>
              <a:rPr lang="es-CO" sz="4000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s-CO" sz="6000" i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la gratitud</a:t>
            </a:r>
            <a:r>
              <a:rPr lang="es-CO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                           </a:t>
            </a:r>
          </a:p>
          <a:p>
            <a:pPr marL="45720" indent="0">
              <a:buNone/>
            </a:pPr>
            <a:endParaRPr lang="es-CO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marL="45720" indent="0">
              <a:buNone/>
            </a:pPr>
            <a:endParaRPr lang="es-CO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marL="45720" indent="0">
              <a:buNone/>
            </a:pPr>
            <a:endParaRPr lang="es-CO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marL="45720" indent="0">
              <a:buNone/>
            </a:pPr>
            <a:endParaRPr lang="es-CO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                                              </a:t>
            </a:r>
            <a:r>
              <a:rPr lang="es-CO" b="1" i="1" dirty="0" smtClean="0">
                <a:solidFill>
                  <a:schemeClr val="tx1"/>
                </a:solidFill>
                <a:latin typeface="Bradley Hand ITC" pitchFamily="66" charset="0"/>
              </a:rPr>
              <a:t>LUZ  MARINA  AMAYA   ALVAREZ</a:t>
            </a:r>
            <a:endParaRPr lang="es-CO" b="1" i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6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97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2013-04-24T21:07:10Z</dcterms:created>
  <dcterms:modified xsi:type="dcterms:W3CDTF">2013-04-24T23:31:39Z</dcterms:modified>
</cp:coreProperties>
</file>