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04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70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7788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1607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070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931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0016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037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44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205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881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860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933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619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27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407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031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60B418-2B5F-4A3C-8BF5-A99BE058CE4A}" type="datetimeFigureOut">
              <a:rPr lang="es-CO" smtClean="0"/>
              <a:t>12/11/2014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FA0520-F09B-4730-9538-E844EA3AB0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22647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LIBELULA 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Integrantes:</a:t>
            </a:r>
          </a:p>
          <a:p>
            <a:r>
              <a:rPr lang="es-CO" dirty="0" smtClean="0"/>
              <a:t>Lina Amaya </a:t>
            </a:r>
          </a:p>
          <a:p>
            <a:r>
              <a:rPr lang="es-CO" dirty="0" smtClean="0"/>
              <a:t>Paula Londoño</a:t>
            </a:r>
          </a:p>
          <a:p>
            <a:r>
              <a:rPr lang="es-CO" dirty="0" smtClean="0"/>
              <a:t>Keila vasco</a:t>
            </a:r>
          </a:p>
          <a:p>
            <a:r>
              <a:rPr lang="es-CO" dirty="0" smtClean="0"/>
              <a:t>María Alejandra Ruiz</a:t>
            </a:r>
          </a:p>
          <a:p>
            <a:r>
              <a:rPr lang="es-CO" dirty="0" smtClean="0"/>
              <a:t>Juan esteban Amaya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4658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OBJETIVOS GENERALES 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 smtClean="0"/>
              <a:t>Buscar el conocimiento mediante este mecanismo realizado por los estudiantes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 smtClean="0"/>
              <a:t>Reflexionar sobre todos los métodos de la tecnología entre estos los mecanismos desarrollados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95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OBJETIVOS ESPECIFICOS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 smtClean="0"/>
              <a:t>Comprender y relacionar los mecanismos avanzados con los realizados por estudiantes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 smtClean="0"/>
              <a:t>Gestionar la tecnología desde el punto de vista de cada estudiante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5518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263610"/>
            <a:ext cx="9144000" cy="2133600"/>
          </a:xfrm>
        </p:spPr>
        <p:txBody>
          <a:bodyPr/>
          <a:lstStyle/>
          <a:p>
            <a:r>
              <a:rPr lang="es-CO" dirty="0" smtClean="0"/>
              <a:t>MATERIALES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935891"/>
            <a:ext cx="9144000" cy="430015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 smtClean="0"/>
              <a:t>Cartón paja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 smtClean="0"/>
              <a:t>El molde de una libélula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 smtClean="0"/>
              <a:t>Silicona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 smtClean="0"/>
              <a:t>Tijeras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 smtClean="0"/>
              <a:t>Motor pequeño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 smtClean="0"/>
              <a:t>Los elementos dados por el profesor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 smtClean="0"/>
              <a:t>2 </a:t>
            </a:r>
            <a:r>
              <a:rPr lang="es-CO" dirty="0" err="1" smtClean="0"/>
              <a:t>led</a:t>
            </a:r>
            <a:endParaRPr lang="es-CO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439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5146" y="0"/>
            <a:ext cx="9144000" cy="2387600"/>
          </a:xfrm>
        </p:spPr>
        <p:txBody>
          <a:bodyPr/>
          <a:lstStyle/>
          <a:p>
            <a:r>
              <a:rPr lang="es-CO" dirty="0" smtClean="0"/>
              <a:t>PROCEDIMIENTO 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CO" dirty="0" smtClean="0"/>
              <a:t>1)Realiza la libélula  en el cartón paja y recórtala</a:t>
            </a:r>
          </a:p>
          <a:p>
            <a:r>
              <a:rPr lang="es-CO" dirty="0" smtClean="0"/>
              <a:t>2)Une el motor con los cables del mecanismo eléctrico </a:t>
            </a:r>
          </a:p>
          <a:p>
            <a:r>
              <a:rPr lang="es-CO" dirty="0" smtClean="0"/>
              <a:t>3)Une los </a:t>
            </a:r>
            <a:r>
              <a:rPr lang="es-CO" dirty="0" err="1" smtClean="0"/>
              <a:t>led</a:t>
            </a:r>
            <a:r>
              <a:rPr lang="es-CO" dirty="0" smtClean="0"/>
              <a:t> al mecanismo  y ponlo a funcionar </a:t>
            </a:r>
          </a:p>
          <a:p>
            <a:r>
              <a:rPr lang="es-CO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732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¿Cómo NOS PARECIO EL TRABAJO?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Nos pareció muy innovador por que por medio de este pudimos aprender acerca de los mecanismos y como se usaban algunos componentes de la tecnología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5063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¿</a:t>
            </a:r>
            <a:r>
              <a:rPr lang="es-CO" dirty="0" smtClean="0"/>
              <a:t>PARA QUE NOS SIRVE ESTE TRABAJO? 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Para dar a conocer los distintos tipos de mecanismos  al frente de una sociedad  y darles a conocer a las personas la importancia de la tecnología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64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</TotalTime>
  <Words>179</Words>
  <Application>Microsoft Office PowerPoint</Application>
  <PresentationFormat>Panorámica</PresentationFormat>
  <Paragraphs>30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Sector</vt:lpstr>
      <vt:lpstr>LIBELULA </vt:lpstr>
      <vt:lpstr>OBJETIVOS GENERALES  </vt:lpstr>
      <vt:lpstr>OBJETIVOS ESPECIFICOS</vt:lpstr>
      <vt:lpstr>MATERIALES</vt:lpstr>
      <vt:lpstr>PROCEDIMIENTO </vt:lpstr>
      <vt:lpstr>¿Cómo NOS PARECIO EL TRABAJO?</vt:lpstr>
      <vt:lpstr>¿PARA QUE NOS SIRVE ESTE TRABAJO?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LIBELULA</dc:title>
  <dc:creator>Usuario</dc:creator>
  <cp:lastModifiedBy>Usuario</cp:lastModifiedBy>
  <cp:revision>8</cp:revision>
  <dcterms:created xsi:type="dcterms:W3CDTF">2014-11-12T21:29:27Z</dcterms:created>
  <dcterms:modified xsi:type="dcterms:W3CDTF">2014-11-12T22:24:42Z</dcterms:modified>
</cp:coreProperties>
</file>