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9" r:id="rId4"/>
    <p:sldId id="264" r:id="rId5"/>
    <p:sldId id="257" r:id="rId6"/>
    <p:sldId id="262" r:id="rId7"/>
    <p:sldId id="258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6" units="cm"/>
          <inkml:channel name="Y" type="integer" max="1050" units="cm"/>
        </inkml:traceFormat>
        <inkml:channelProperties>
          <inkml:channelProperty channel="X" name="resolution" value="80.17391" units="1/cm"/>
          <inkml:channelProperty channel="Y" name="resolution" value="54.12371" units="1/cm"/>
        </inkml:channelProperties>
      </inkml:inkSource>
      <inkml:timestamp xml:id="ts0" timeString="2016-07-28T23:13:29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17696 12953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233" y="257577"/>
            <a:ext cx="9951077" cy="2021983"/>
          </a:xfrm>
        </p:spPr>
        <p:txBody>
          <a:bodyPr>
            <a:noAutofit/>
          </a:bodyPr>
          <a:lstStyle/>
          <a:p>
            <a:r>
              <a:rPr lang="es-ES" sz="6600" b="1" dirty="0" smtClean="0"/>
              <a:t>La casa del futuro</a:t>
            </a:r>
            <a:br>
              <a:rPr lang="es-ES" sz="6600" b="1" dirty="0" smtClean="0"/>
            </a:br>
            <a:endParaRPr lang="es-CO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5915" y="2060621"/>
            <a:ext cx="8545714" cy="2468450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Integrantes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María Alejandra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María valentina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Daniela Martínez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Laura </a:t>
            </a:r>
            <a:r>
              <a:rPr lang="es-ES" sz="2800" dirty="0" err="1" smtClean="0"/>
              <a:t>ramÍreZ</a:t>
            </a:r>
            <a:endParaRPr lang="es-ES" sz="28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Salome cañas mora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KAREN DAIHANA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800" dirty="0" smtClean="0"/>
              <a:t>Andrés Felipe Amaya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s-ES" sz="2800" dirty="0" smtClean="0"/>
          </a:p>
          <a:p>
            <a:pPr algn="ctr"/>
            <a:endParaRPr lang="es-CO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/>
              <p14:cNvContentPartPr/>
              <p14:nvPr/>
            </p14:nvContentPartPr>
            <p14:xfrm>
              <a:off x="6370560" y="4663080"/>
              <a:ext cx="360" cy="360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1200" y="4653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533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59319"/>
              </p:ext>
            </p:extLst>
          </p:nvPr>
        </p:nvGraphicFramePr>
        <p:xfrm>
          <a:off x="685800" y="167419"/>
          <a:ext cx="10789275" cy="63179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93251"/>
                <a:gridCol w="3601386"/>
                <a:gridCol w="2697319"/>
                <a:gridCol w="2697319"/>
              </a:tblGrid>
              <a:tr h="6568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Elementos 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Características 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Uso en el </a:t>
                      </a:r>
                      <a:r>
                        <a:rPr lang="es-ES" sz="2400" b="1" dirty="0" smtClean="0"/>
                        <a:t>proyecto 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Imagen </a:t>
                      </a:r>
                      <a:endParaRPr lang="es-CO" sz="2400" b="1" dirty="0"/>
                    </a:p>
                  </a:txBody>
                  <a:tcPr/>
                </a:tc>
              </a:tr>
              <a:tr h="1300766">
                <a:tc>
                  <a:txBody>
                    <a:bodyPr/>
                    <a:lstStyle/>
                    <a:p>
                      <a:pPr algn="just"/>
                      <a:r>
                        <a:rPr lang="es-ES" sz="3200" b="1" dirty="0" smtClean="0"/>
                        <a:t>Madera 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madera es una de las materias prima de origen vegetal más explotada por el hombre.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Para</a:t>
                      </a:r>
                      <a:r>
                        <a:rPr lang="es-ES" sz="1800" baseline="0" dirty="0" smtClean="0"/>
                        <a:t> la creación de la casa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/>
                </a:tc>
              </a:tr>
              <a:tr h="1761676">
                <a:tc>
                  <a:txBody>
                    <a:bodyPr/>
                    <a:lstStyle/>
                    <a:p>
                      <a:pPr algn="just"/>
                      <a:r>
                        <a:rPr lang="es-ES" sz="3200" b="1" dirty="0" smtClean="0"/>
                        <a:t>Tarjeta</a:t>
                      </a:r>
                      <a:r>
                        <a:rPr lang="es-ES" sz="3200" b="1" baseline="0" dirty="0" smtClean="0"/>
                        <a:t> </a:t>
                      </a:r>
                      <a:r>
                        <a:rPr lang="es-ES" sz="3200" b="1" baseline="0" dirty="0" err="1" smtClean="0"/>
                        <a:t>Arduino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 smtClean="0"/>
                        <a:t>Arduino es una placa con un microcontrolador de la marca Atmel y con toda la circuitería de soporte, que incluye, reguladores de tensión, un puerto USB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Para hacer prender las</a:t>
                      </a:r>
                      <a:r>
                        <a:rPr lang="es-ES" sz="1800" baseline="0" dirty="0" smtClean="0"/>
                        <a:t> luces de la casa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/>
                </a:tc>
              </a:tr>
              <a:tr h="1497606">
                <a:tc>
                  <a:txBody>
                    <a:bodyPr/>
                    <a:lstStyle/>
                    <a:p>
                      <a:pPr algn="just"/>
                      <a:r>
                        <a:rPr lang="es-ES" sz="3200" b="1" dirty="0" smtClean="0"/>
                        <a:t>Cables 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llama </a:t>
                      </a:r>
                      <a:r>
                        <a:rPr lang="es-CO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cable</a:t>
                      </a:r>
                      <a:r>
                        <a:rPr lang="es-CO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 un </a:t>
                      </a:r>
                      <a:r>
                        <a:rPr lang="es-CO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conductor</a:t>
                      </a:r>
                      <a:r>
                        <a:rPr lang="es-CO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(generalmente</a:t>
                      </a:r>
                      <a:r>
                        <a:rPr lang="es-CO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cobre</a:t>
                      </a:r>
                      <a:r>
                        <a:rPr lang="es-CO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 conjunto de ellos generalmente recubierto de un material aislante o protector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Para la conexión de los </a:t>
                      </a:r>
                      <a:r>
                        <a:rPr lang="es-ES" sz="1800" dirty="0" smtClean="0"/>
                        <a:t>leds, las resistencias y el módulo </a:t>
                      </a:r>
                      <a:r>
                        <a:rPr lang="es-ES" sz="1800" dirty="0" err="1" smtClean="0"/>
                        <a:t>bluetooth</a:t>
                      </a:r>
                      <a:r>
                        <a:rPr lang="es-ES" sz="1800" dirty="0" smtClean="0"/>
                        <a:t>.</a:t>
                      </a:r>
                      <a:endParaRPr lang="es-ES" sz="1800" dirty="0" smtClean="0"/>
                    </a:p>
                    <a:p>
                      <a:pPr algn="just"/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/>
                </a:tc>
              </a:tr>
              <a:tr h="1101048">
                <a:tc>
                  <a:txBody>
                    <a:bodyPr/>
                    <a:lstStyle/>
                    <a:p>
                      <a:pPr algn="just"/>
                      <a:r>
                        <a:rPr lang="es-ES" sz="3200" b="1" dirty="0" smtClean="0"/>
                        <a:t>Led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</a:t>
                      </a:r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leds </a:t>
                      </a:r>
                      <a:r>
                        <a:rPr lang="es-CO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usan como indicadores en muchos dispositivos y en </a:t>
                      </a:r>
                      <a:r>
                        <a:rPr lang="es-CO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iluminación</a:t>
                      </a:r>
                      <a:r>
                        <a:rPr lang="es-CO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/>
                        <a:t>Para la iluminación de la casa.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55" y="1030683"/>
            <a:ext cx="1790163" cy="8677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734" y="2508047"/>
            <a:ext cx="1733907" cy="10463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55" y="4102645"/>
            <a:ext cx="1867437" cy="10734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76" y="5578276"/>
            <a:ext cx="1308450" cy="7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2" y="2142067"/>
            <a:ext cx="3245476" cy="3245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-	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13800" dirty="0" smtClean="0"/>
              <a:t>COLOR SWITCH</a:t>
            </a:r>
            <a:endParaRPr lang="es-CO" sz="13800" dirty="0"/>
          </a:p>
        </p:txBody>
      </p:sp>
    </p:spTree>
    <p:extLst>
      <p:ext uri="{BB962C8B-B14F-4D97-AF65-F5344CB8AC3E}">
        <p14:creationId xmlns:p14="http://schemas.microsoft.com/office/powerpoint/2010/main" val="39931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987" y="377780"/>
            <a:ext cx="10131425" cy="1456267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ROLES DE LOS INTEGRANTES</a:t>
            </a:r>
            <a:endParaRPr lang="es-CO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4742" y="2824647"/>
            <a:ext cx="10131425" cy="364913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/>
              <a:t>María </a:t>
            </a:r>
            <a:r>
              <a:rPr lang="es-ES" sz="3600" dirty="0" smtClean="0"/>
              <a:t>Alejandra: segunda coordinadora</a:t>
            </a:r>
            <a:endParaRPr lang="es-ES" sz="36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/>
              <a:t>María </a:t>
            </a:r>
            <a:r>
              <a:rPr lang="es-ES" sz="3600" dirty="0" smtClean="0"/>
              <a:t>V</a:t>
            </a:r>
            <a:r>
              <a:rPr lang="es-ES" sz="3600" dirty="0" smtClean="0"/>
              <a:t>alentina</a:t>
            </a:r>
            <a:r>
              <a:rPr lang="es-ES" sz="3600" dirty="0" smtClean="0"/>
              <a:t>: utilera</a:t>
            </a:r>
            <a:endParaRPr lang="es-ES" sz="36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/>
              <a:t>Daniela </a:t>
            </a:r>
            <a:r>
              <a:rPr lang="es-ES" sz="3600" dirty="0" smtClean="0"/>
              <a:t>Martínez: secretaria</a:t>
            </a:r>
            <a:endParaRPr lang="es-ES" sz="36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/>
              <a:t>Laura </a:t>
            </a:r>
            <a:r>
              <a:rPr lang="es-ES" sz="3600" dirty="0" smtClean="0"/>
              <a:t>Ra</a:t>
            </a:r>
            <a:r>
              <a:rPr lang="es-ES" sz="3600" dirty="0" smtClean="0"/>
              <a:t>mírez: </a:t>
            </a:r>
            <a:r>
              <a:rPr lang="es-ES" sz="3600" dirty="0" smtClean="0"/>
              <a:t>secretaria</a:t>
            </a:r>
            <a:endParaRPr lang="es-ES" sz="36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 smtClean="0"/>
              <a:t>Karen </a:t>
            </a:r>
            <a:r>
              <a:rPr lang="es-ES" sz="3600" dirty="0"/>
              <a:t>D</a:t>
            </a:r>
            <a:r>
              <a:rPr lang="es-ES" sz="3600" dirty="0" smtClean="0"/>
              <a:t>ahiana:  utilera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 smtClean="0"/>
              <a:t>Salom</a:t>
            </a:r>
            <a:r>
              <a:rPr lang="es-ES" sz="3600" dirty="0"/>
              <a:t>é</a:t>
            </a:r>
            <a:r>
              <a:rPr lang="es-ES" sz="3600" dirty="0" smtClean="0"/>
              <a:t> Cañas</a:t>
            </a:r>
            <a:r>
              <a:rPr lang="es-ES" sz="3600" dirty="0" smtClean="0"/>
              <a:t>: diseñadora.</a:t>
            </a:r>
            <a:endParaRPr lang="es-ES" sz="36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s-ES" sz="3600" dirty="0"/>
              <a:t>Andrés Felipe </a:t>
            </a:r>
            <a:r>
              <a:rPr lang="es-ES" sz="3600" dirty="0" smtClean="0"/>
              <a:t>Amaya: coordinador</a:t>
            </a:r>
            <a:endParaRPr lang="es-ES" sz="3600" dirty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67551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LOGO</a:t>
            </a:r>
            <a:endParaRPr lang="es-CO" sz="4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07" y="1622738"/>
            <a:ext cx="6413679" cy="49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1559" y="313386"/>
            <a:ext cx="10131425" cy="1456267"/>
          </a:xfrm>
        </p:spPr>
        <p:txBody>
          <a:bodyPr>
            <a:normAutofit/>
          </a:bodyPr>
          <a:lstStyle/>
          <a:p>
            <a:r>
              <a:rPr lang="es-ES" sz="6600" b="1" dirty="0" smtClean="0"/>
              <a:t>La casa y su plano</a:t>
            </a:r>
            <a:endParaRPr lang="es-CO" sz="6600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54" y="2065867"/>
            <a:ext cx="5190186" cy="34205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32" y="2065867"/>
            <a:ext cx="54197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6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r>
              <a:rPr lang="es-ES" sz="6000" dirty="0" smtClean="0"/>
              <a:t>Lluvia de ideas</a:t>
            </a:r>
            <a:endParaRPr lang="es-CO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22937"/>
            <a:ext cx="10131425" cy="3649133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Crear una </a:t>
            </a:r>
            <a:r>
              <a:rPr lang="es-ES" sz="3200" dirty="0" smtClean="0"/>
              <a:t>casa con diferentes espacios como habitaciones, cocina, baño, sala etc.</a:t>
            </a:r>
            <a:endParaRPr lang="es-ES" sz="3200" dirty="0" smtClean="0"/>
          </a:p>
          <a:p>
            <a:pPr algn="just"/>
            <a:r>
              <a:rPr lang="es-ES" sz="3200" dirty="0" smtClean="0"/>
              <a:t>Usar diferentes led de colores, cada uno para un lugar específico.</a:t>
            </a:r>
            <a:endParaRPr lang="es-ES" sz="3200" dirty="0" smtClean="0"/>
          </a:p>
          <a:p>
            <a:pPr algn="just"/>
            <a:r>
              <a:rPr lang="es-ES" sz="3200" dirty="0" smtClean="0"/>
              <a:t>Realizar una casa de dos plantas.</a:t>
            </a:r>
            <a:endParaRPr lang="es-ES" sz="3200" dirty="0" smtClean="0"/>
          </a:p>
          <a:p>
            <a:pPr algn="just"/>
            <a:r>
              <a:rPr lang="es-ES" sz="3200" dirty="0" smtClean="0"/>
              <a:t>Decorar la casa con los colores relacionados en los led.</a:t>
            </a:r>
            <a:endParaRPr lang="es-ES" sz="3200" dirty="0" smtClean="0"/>
          </a:p>
          <a:p>
            <a:pPr algn="just"/>
            <a:r>
              <a:rPr lang="es-ES" sz="3200" dirty="0" smtClean="0"/>
              <a:t>Controlar la casa desde el celular.</a:t>
            </a:r>
            <a:endParaRPr lang="es-ES" sz="3200" dirty="0" smtClean="0"/>
          </a:p>
          <a:p>
            <a:pPr algn="just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013882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r>
              <a:rPr lang="es-ES" sz="6600" dirty="0" smtClean="0"/>
              <a:t>materiales</a:t>
            </a:r>
            <a:endParaRPr lang="es-CO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404" y="2283735"/>
            <a:ext cx="10131425" cy="3649133"/>
          </a:xfrm>
        </p:spPr>
        <p:txBody>
          <a:bodyPr>
            <a:noAutofit/>
          </a:bodyPr>
          <a:lstStyle/>
          <a:p>
            <a:pPr lvl="1" algn="just"/>
            <a:r>
              <a:rPr lang="es-ES" sz="2800" dirty="0" smtClean="0"/>
              <a:t>MADERA.                   </a:t>
            </a:r>
          </a:p>
          <a:p>
            <a:pPr lvl="1" algn="just"/>
            <a:r>
              <a:rPr lang="es-ES" sz="2800" dirty="0" smtClean="0"/>
              <a:t>SILICONA.</a:t>
            </a:r>
          </a:p>
          <a:p>
            <a:pPr lvl="1" algn="just"/>
            <a:r>
              <a:rPr lang="es-ES" sz="2800" dirty="0" smtClean="0"/>
              <a:t>STIKERS.</a:t>
            </a:r>
          </a:p>
          <a:p>
            <a:pPr lvl="1" algn="just"/>
            <a:r>
              <a:rPr lang="es-ES" sz="2800" dirty="0" smtClean="0"/>
              <a:t>SEGUETA.</a:t>
            </a:r>
          </a:p>
          <a:p>
            <a:pPr lvl="1" algn="just"/>
            <a:r>
              <a:rPr lang="es-ES" sz="2800" dirty="0" smtClean="0"/>
              <a:t>PISTOLA DE SILICONA.</a:t>
            </a:r>
          </a:p>
          <a:p>
            <a:pPr lvl="1" algn="just"/>
            <a:r>
              <a:rPr lang="es-ES" sz="2800" dirty="0" smtClean="0"/>
              <a:t>IMÁGENES</a:t>
            </a:r>
          </a:p>
          <a:p>
            <a:pPr lvl="1" algn="just"/>
            <a:r>
              <a:rPr lang="es-ES" sz="2800" dirty="0" smtClean="0"/>
              <a:t>LED DE COLORES</a:t>
            </a:r>
          </a:p>
          <a:p>
            <a:pPr lvl="1" algn="just"/>
            <a:r>
              <a:rPr lang="es-ES" sz="2800" dirty="0" smtClean="0"/>
              <a:t>RESISTENCIA ELÉCTRICAS</a:t>
            </a:r>
          </a:p>
          <a:p>
            <a:pPr lvl="1" algn="just"/>
            <a:r>
              <a:rPr lang="es-ES" sz="2800" dirty="0" smtClean="0"/>
              <a:t>BLUETOOTH</a:t>
            </a:r>
            <a:endParaRPr lang="es-ES" sz="2800" dirty="0" smtClean="0"/>
          </a:p>
          <a:p>
            <a:pPr marL="457200" lvl="1" indent="0" algn="just">
              <a:buNone/>
            </a:pP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336513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objetivos</a:t>
            </a:r>
            <a:endParaRPr lang="es-CO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734496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s-ES" sz="4000" dirty="0" smtClean="0"/>
              <a:t>Dar solución al problema de Laura.</a:t>
            </a:r>
          </a:p>
          <a:p>
            <a:pPr algn="just"/>
            <a:r>
              <a:rPr lang="es-ES" sz="4000" dirty="0" smtClean="0"/>
              <a:t>Crear en la casa </a:t>
            </a:r>
            <a:r>
              <a:rPr lang="es-ES" sz="4000" dirty="0" smtClean="0"/>
              <a:t>un ambiente favorable para </a:t>
            </a:r>
            <a:r>
              <a:rPr lang="es-ES" sz="4000" dirty="0" smtClean="0"/>
              <a:t>todos usando leds de colores.</a:t>
            </a:r>
            <a:endParaRPr lang="es-ES" sz="4000" dirty="0" smtClean="0"/>
          </a:p>
          <a:p>
            <a:pPr algn="just"/>
            <a:r>
              <a:rPr lang="es-ES" sz="4000" dirty="0" smtClean="0"/>
              <a:t>Compartir los aprendizajes recibidos en el proyecto final</a:t>
            </a:r>
            <a:endParaRPr lang="es-ES" sz="4000" dirty="0" smtClean="0"/>
          </a:p>
          <a:p>
            <a:pPr algn="just"/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0034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/>
              <a:t>obstáculos</a:t>
            </a:r>
            <a:endParaRPr lang="es-CO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El tiempo</a:t>
            </a:r>
          </a:p>
          <a:p>
            <a:r>
              <a:rPr lang="es-ES" sz="4400" dirty="0" smtClean="0"/>
              <a:t>Problemas o discusiones en el grupo</a:t>
            </a:r>
            <a:endParaRPr lang="es-ES" sz="4400" dirty="0" smtClean="0"/>
          </a:p>
          <a:p>
            <a:r>
              <a:rPr lang="es-ES" sz="4400" dirty="0" smtClean="0"/>
              <a:t>Falta de materiales</a:t>
            </a:r>
          </a:p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99165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225</TotalTime>
  <Words>291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Celestial</vt:lpstr>
      <vt:lpstr>La casa del futuro </vt:lpstr>
      <vt:lpstr>- </vt:lpstr>
      <vt:lpstr>ROLES DE LOS INTEGRANTES</vt:lpstr>
      <vt:lpstr>LOGO</vt:lpstr>
      <vt:lpstr>La casa y su plano</vt:lpstr>
      <vt:lpstr>Lluvia de ideas</vt:lpstr>
      <vt:lpstr>materiales</vt:lpstr>
      <vt:lpstr>objetivos</vt:lpstr>
      <vt:lpstr>obstáculos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del futuro</dc:title>
  <dc:creator>ALUMNO</dc:creator>
  <cp:lastModifiedBy>Edgar Dario Pena Arango</cp:lastModifiedBy>
  <cp:revision>20</cp:revision>
  <dcterms:created xsi:type="dcterms:W3CDTF">2016-07-12T11:24:10Z</dcterms:created>
  <dcterms:modified xsi:type="dcterms:W3CDTF">2016-08-26T21:25:05Z</dcterms:modified>
</cp:coreProperties>
</file>