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943696-C94A-40EC-AA27-8DE05655501D}" type="datetimeFigureOut">
              <a:rPr lang="es-CO" smtClean="0"/>
              <a:t>17/04/2013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9E4B25A-4AE5-421B-B34A-AEA4E916FCE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193383" y="2276872"/>
            <a:ext cx="67572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INTEGRACIÓN GRUPAL</a:t>
            </a:r>
          </a:p>
          <a:p>
            <a:pPr algn="ctr"/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7227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INTEGRACION GRUPAL</dc:title>
  <dc:creator>Alumno</dc:creator>
  <cp:lastModifiedBy>Alumno</cp:lastModifiedBy>
  <cp:revision>3</cp:revision>
  <dcterms:created xsi:type="dcterms:W3CDTF">2013-04-17T23:26:33Z</dcterms:created>
  <dcterms:modified xsi:type="dcterms:W3CDTF">2013-04-17T23:56:17Z</dcterms:modified>
</cp:coreProperties>
</file>