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483221-0095-4014-84CF-5DFC36A452BF}" type="datetimeFigureOut">
              <a:rPr lang="es-CO" smtClean="0"/>
              <a:t>04/11/2014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A98611-2B3E-489D-A71C-A99B610989C8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jpeg"/><Relationship Id="rId4" Type="http://schemas.openxmlformats.org/officeDocument/2006/relationships/image" Target="../media/image12.wmf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2276872"/>
            <a:ext cx="6400800" cy="1656184"/>
          </a:xfrm>
        </p:spPr>
        <p:txBody>
          <a:bodyPr/>
          <a:lstStyle/>
          <a:p>
            <a:r>
              <a:rPr lang="es-CO" dirty="0" smtClean="0"/>
              <a:t>Hágase la luz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592288"/>
          </a:xfrm>
        </p:spPr>
        <p:txBody>
          <a:bodyPr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45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Apagase la luz proyecto invertido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Katherine Arango</a:t>
            </a:r>
          </a:p>
          <a:p>
            <a:r>
              <a:rPr lang="es-CO" dirty="0"/>
              <a:t>María Isabel Gómez</a:t>
            </a:r>
          </a:p>
          <a:p>
            <a:r>
              <a:rPr lang="es-CO" dirty="0"/>
              <a:t> Laura Barrientos</a:t>
            </a:r>
          </a:p>
          <a:p>
            <a:r>
              <a:rPr lang="es-CO" dirty="0"/>
              <a:t>Diego goez</a:t>
            </a:r>
          </a:p>
          <a:p>
            <a:r>
              <a:rPr lang="es-CO" dirty="0"/>
              <a:t>Mateo rojas</a:t>
            </a:r>
          </a:p>
          <a:p>
            <a:r>
              <a:rPr lang="es-CO" dirty="0"/>
              <a:t>José Manuel Agudelo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89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Propósito del montaje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492896"/>
            <a:ext cx="6400800" cy="3048001"/>
          </a:xfrm>
        </p:spPr>
        <p:txBody>
          <a:bodyPr/>
          <a:lstStyle/>
          <a:p>
            <a:r>
              <a:rPr lang="es-CO" dirty="0" smtClean="0"/>
              <a:t>Aprender como se hacen los sensores de luz </a:t>
            </a:r>
            <a:endParaRPr lang="es-CO" dirty="0" smtClean="0"/>
          </a:p>
          <a:p>
            <a:r>
              <a:rPr lang="es-CO" dirty="0" smtClean="0"/>
              <a:t>Hacer un sensor de luz de una manera mas fácil</a:t>
            </a:r>
          </a:p>
          <a:p>
            <a:r>
              <a:rPr lang="es-CO" dirty="0" smtClean="0"/>
              <a:t>Hacer un sensor de luz con poca </a:t>
            </a:r>
            <a:r>
              <a:rPr lang="es-CO" smtClean="0"/>
              <a:t>energia</a:t>
            </a:r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87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188833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2496277" cy="187220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8" y="692696"/>
            <a:ext cx="2400266" cy="18002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1008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472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2747796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1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t="26465" r="9086" b="25991"/>
          <a:stretch/>
        </p:blipFill>
        <p:spPr bwMode="auto">
          <a:xfrm>
            <a:off x="1043608" y="2888940"/>
            <a:ext cx="2918792" cy="16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programacion\IMG_20141014_111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28040"/>
            <a:ext cx="2112235" cy="19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278436"/>
              </p:ext>
            </p:extLst>
          </p:nvPr>
        </p:nvGraphicFramePr>
        <p:xfrm>
          <a:off x="1547664" y="1412776"/>
          <a:ext cx="1574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Objeto empaquetador del shell" showAsIcon="1" r:id="rId3" imgW="1575000" imgH="648000" progId="Package">
                  <p:embed/>
                </p:oleObj>
              </mc:Choice>
              <mc:Fallback>
                <p:oleObj name="Objeto empaquetador del shell" showAsIcon="1" r:id="rId3" imgW="1575000" imgH="64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412776"/>
                        <a:ext cx="15748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42294"/>
              </p:ext>
            </p:extLst>
          </p:nvPr>
        </p:nvGraphicFramePr>
        <p:xfrm>
          <a:off x="3899572" y="1268760"/>
          <a:ext cx="1574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Objeto empaquetador del shell" showAsIcon="1" r:id="rId5" imgW="1575000" imgH="648000" progId="Package">
                  <p:embed/>
                </p:oleObj>
              </mc:Choice>
              <mc:Fallback>
                <p:oleObj name="Objeto empaquetador del shell" showAsIcon="1" r:id="rId5" imgW="1575000" imgH="64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9572" y="1268760"/>
                        <a:ext cx="15748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F:\programacion\IMG_20141014_1117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9225"/>
            <a:ext cx="2454578" cy="16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rogramacion\IMG_20141014_1051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98376"/>
            <a:ext cx="2153816" cy="2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rogramacion\IMG_20141014_1051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47" y="4195273"/>
            <a:ext cx="3210597" cy="16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programacion\IMG_20141014_1113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" y="4195273"/>
            <a:ext cx="2450737" cy="19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programacion\IMG_20141014_11135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69698"/>
            <a:ext cx="2363782" cy="17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Aplicaciones del proyecto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Hacer un sensor de luz mas fácilmente</a:t>
            </a:r>
          </a:p>
          <a:p>
            <a:r>
              <a:rPr lang="es-CO" dirty="0" smtClean="0"/>
              <a:t>Iluminar un lugar pequeño con un sensor de luz sencillo</a:t>
            </a:r>
          </a:p>
          <a:p>
            <a:r>
              <a:rPr lang="es-CO" dirty="0" smtClean="0"/>
              <a:t>Hacer un sensor de luz que nos facilite ahorrar </a:t>
            </a:r>
            <a:r>
              <a:rPr lang="es-CO" dirty="0" err="1" smtClean="0"/>
              <a:t>energia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60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276872"/>
            <a:ext cx="6400800" cy="3048001"/>
          </a:xfrm>
        </p:spPr>
        <p:txBody>
          <a:bodyPr/>
          <a:lstStyle/>
          <a:p>
            <a:pPr marL="285750" indent="-285750"/>
            <a:r>
              <a:rPr lang="es-CO" dirty="0" smtClean="0"/>
              <a:t>Pudimos aprender como se montan los sensores de luz</a:t>
            </a:r>
          </a:p>
          <a:p>
            <a:pPr marL="285750" indent="-285750"/>
            <a:r>
              <a:rPr lang="es-CO" dirty="0" smtClean="0"/>
              <a:t>Pudimos observar que pasa con la fotorresistencia al taparle con la mano.</a:t>
            </a:r>
          </a:p>
          <a:p>
            <a:pPr marL="285750" indent="-285750"/>
            <a:r>
              <a:rPr lang="es-CO" dirty="0" smtClean="0"/>
              <a:t>Con la ayuda de la resistencia el montaje funciona mejor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89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85</TotalTime>
  <Words>115</Words>
  <Application>Microsoft Office PowerPoint</Application>
  <PresentationFormat>Presentación en pantalla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Alta costura</vt:lpstr>
      <vt:lpstr>Paquete</vt:lpstr>
      <vt:lpstr>Hágase la luz</vt:lpstr>
      <vt:lpstr>Apagase la luz proyecto invertido</vt:lpstr>
      <vt:lpstr>Propósito del montaje</vt:lpstr>
      <vt:lpstr>Presentación de PowerPoint</vt:lpstr>
      <vt:lpstr>Presentación de PowerPoint</vt:lpstr>
      <vt:lpstr>Presentación de PowerPoint</vt:lpstr>
      <vt:lpstr>Aplicaciones del proyecto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Hágase la luz</dc:title>
  <dc:creator>Familia</dc:creator>
  <cp:lastModifiedBy>Luffi</cp:lastModifiedBy>
  <cp:revision>10</cp:revision>
  <dcterms:created xsi:type="dcterms:W3CDTF">2014-10-21T01:19:54Z</dcterms:created>
  <dcterms:modified xsi:type="dcterms:W3CDTF">2014-11-04T15:48:49Z</dcterms:modified>
</cp:coreProperties>
</file>