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  <p:sldId id="265" r:id="rId10"/>
    <p:sldId id="264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4445D7-B80B-4D4C-98CC-E85DF86DEBC9}" type="datetimeFigureOut">
              <a:rPr lang="es-MX" smtClean="0"/>
              <a:pPr/>
              <a:t>12/11/2014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2AA371-A584-4366-AD16-702F3208CF0C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46489" y="1622738"/>
            <a:ext cx="7197726" cy="1694046"/>
          </a:xfrm>
        </p:spPr>
        <p:txBody>
          <a:bodyPr>
            <a:normAutofit/>
          </a:bodyPr>
          <a:lstStyle/>
          <a:p>
            <a:pPr algn="ctr"/>
            <a:r>
              <a:rPr lang="es-MX" sz="5400" dirty="0" smtClean="0"/>
              <a:t>Hágase </a:t>
            </a:r>
            <a:r>
              <a:rPr lang="es-MX" sz="5400" dirty="0" smtClean="0"/>
              <a:t>la luz</a:t>
            </a:r>
            <a:endParaRPr lang="es-MX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TERCER PERIODO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9460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3961166" cy="6881536"/>
          </a:xfrm>
        </p:spPr>
        <p:txBody>
          <a:bodyPr>
            <a:normAutofit/>
          </a:bodyPr>
          <a:lstStyle/>
          <a:p>
            <a:pPr algn="ctr"/>
            <a:endParaRPr lang="en-US" sz="9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LOREIDYS\Downloads\10811454_1579311712290425_27258834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509" y="722169"/>
            <a:ext cx="3553691" cy="2665268"/>
          </a:xfrm>
          <a:prstGeom prst="rect">
            <a:avLst/>
          </a:prstGeom>
          <a:noFill/>
        </p:spPr>
      </p:pic>
      <p:pic>
        <p:nvPicPr>
          <p:cNvPr id="1027" name="Picture 3" descr="C:\Users\LOREIDYS\Downloads\10754865_1579311678957095_1576474716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8547" y="794903"/>
            <a:ext cx="4177144" cy="2696441"/>
          </a:xfrm>
          <a:prstGeom prst="rect">
            <a:avLst/>
          </a:prstGeom>
          <a:noFill/>
        </p:spPr>
      </p:pic>
      <p:pic>
        <p:nvPicPr>
          <p:cNvPr id="1028" name="Picture 4" descr="C:\Users\LOREIDYS\Downloads\10807914_1579311718957091_241029645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32630" y="751609"/>
            <a:ext cx="3959370" cy="2635643"/>
          </a:xfrm>
          <a:prstGeom prst="rect">
            <a:avLst/>
          </a:prstGeom>
          <a:noFill/>
        </p:spPr>
      </p:pic>
      <p:pic>
        <p:nvPicPr>
          <p:cNvPr id="1029" name="Picture 5" descr="C:\Users\LOREIDYS\Downloads\10379404_1579311608957102_2046906468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403022"/>
            <a:ext cx="3997036" cy="2997777"/>
          </a:xfrm>
          <a:prstGeom prst="rect">
            <a:avLst/>
          </a:prstGeom>
          <a:noFill/>
        </p:spPr>
      </p:pic>
      <p:pic>
        <p:nvPicPr>
          <p:cNvPr id="1030" name="Picture 6" descr="C:\Users\LOREIDYS\Downloads\10805056_1579311715623758_1418819744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3235" y="3408216"/>
            <a:ext cx="4184073" cy="3138055"/>
          </a:xfrm>
          <a:prstGeom prst="rect">
            <a:avLst/>
          </a:prstGeom>
          <a:noFill/>
        </p:spPr>
      </p:pic>
      <p:pic>
        <p:nvPicPr>
          <p:cNvPr id="1031" name="Picture 7" descr="C:\Users\LOREIDYS\Downloads\10379404_1579311608957102_2046906468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1" y="3408219"/>
            <a:ext cx="3962400" cy="30757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Integrantes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3600" dirty="0" smtClean="0"/>
              <a:t>Luis Miguel Medina</a:t>
            </a:r>
          </a:p>
          <a:p>
            <a:pPr marL="0" indent="0">
              <a:buNone/>
            </a:pPr>
            <a:r>
              <a:rPr lang="es-MX" sz="3600" dirty="0" err="1" smtClean="0"/>
              <a:t>Diany</a:t>
            </a:r>
            <a:r>
              <a:rPr lang="es-MX" sz="3600" dirty="0" smtClean="0"/>
              <a:t> Restrepo</a:t>
            </a:r>
          </a:p>
          <a:p>
            <a:pPr marL="0" indent="0">
              <a:buNone/>
            </a:pPr>
            <a:r>
              <a:rPr lang="es-MX" sz="3600" dirty="0" smtClean="0"/>
              <a:t>Juan Sebastián Barrientos</a:t>
            </a:r>
          </a:p>
          <a:p>
            <a:pPr marL="0" indent="0">
              <a:buNone/>
            </a:pPr>
            <a:r>
              <a:rPr lang="es-MX" sz="3600" dirty="0" smtClean="0"/>
              <a:t>Andrea Peláez</a:t>
            </a:r>
          </a:p>
          <a:p>
            <a:pPr marL="0" indent="0">
              <a:buNone/>
            </a:pPr>
            <a:r>
              <a:rPr lang="es-MX" sz="3600" dirty="0" smtClean="0"/>
              <a:t>Juan Camilo Viana</a:t>
            </a:r>
            <a:endParaRPr lang="es-MX" sz="3600" dirty="0" smtClean="0"/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xmlns="" val="326777456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8723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s-MX" sz="3600" dirty="0"/>
          </a:p>
          <a:p>
            <a:endParaRPr lang="es-MX" sz="3600" dirty="0" smtClean="0"/>
          </a:p>
          <a:p>
            <a:r>
              <a:rPr lang="es-MX" sz="3600" dirty="0" smtClean="0"/>
              <a:t>Fotorresistencia</a:t>
            </a:r>
            <a:endParaRPr lang="es-MX" sz="3600" dirty="0" smtClean="0"/>
          </a:p>
          <a:p>
            <a:r>
              <a:rPr lang="es-MX" sz="3600" dirty="0" smtClean="0"/>
              <a:t>Jumper</a:t>
            </a:r>
          </a:p>
          <a:p>
            <a:r>
              <a:rPr lang="es-MX" sz="3600" dirty="0" smtClean="0"/>
              <a:t>Resistencias 100 y 220 </a:t>
            </a:r>
            <a:r>
              <a:rPr lang="el-GR" sz="3600" dirty="0" smtClean="0"/>
              <a:t>Ω</a:t>
            </a:r>
            <a:endParaRPr lang="es-MX" sz="3600" dirty="0" smtClean="0"/>
          </a:p>
          <a:p>
            <a:r>
              <a:rPr lang="es-MX" sz="3600" dirty="0" smtClean="0"/>
              <a:t>Led</a:t>
            </a:r>
          </a:p>
          <a:p>
            <a:r>
              <a:rPr lang="es-MX" sz="3600" dirty="0" smtClean="0"/>
              <a:t>Transistor</a:t>
            </a:r>
          </a:p>
          <a:p>
            <a:r>
              <a:rPr lang="es-MX" sz="3600" dirty="0" err="1" smtClean="0"/>
              <a:t>Protoboard</a:t>
            </a:r>
            <a:endParaRPr lang="es-MX" sz="3600" dirty="0" smtClean="0"/>
          </a:p>
          <a:p>
            <a:r>
              <a:rPr lang="es-MX" sz="3600" dirty="0" err="1" smtClean="0"/>
              <a:t>Bateria</a:t>
            </a:r>
            <a:endParaRPr lang="es-MX" sz="3600" dirty="0" smtClean="0"/>
          </a:p>
          <a:p>
            <a:endParaRPr lang="es-MX" sz="3600" dirty="0" smtClean="0"/>
          </a:p>
          <a:p>
            <a:pPr marL="0" indent="0">
              <a:buNone/>
            </a:pPr>
            <a:endParaRPr lang="es-MX" sz="3600" dirty="0" smtClean="0"/>
          </a:p>
          <a:p>
            <a:endParaRPr lang="es-MX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5381852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procedimiento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sz="3600" dirty="0" smtClean="0"/>
              <a:t>El led se pone en la tabla de energía</a:t>
            </a:r>
          </a:p>
          <a:p>
            <a:r>
              <a:rPr lang="es-MX" sz="3600" dirty="0" smtClean="0"/>
              <a:t>Luego se pone el jumper al lado de led</a:t>
            </a:r>
          </a:p>
          <a:p>
            <a:r>
              <a:rPr lang="es-MX" sz="3600" dirty="0" smtClean="0"/>
              <a:t>Se pone la fotorresistencia por la misma franja del led</a:t>
            </a:r>
          </a:p>
          <a:p>
            <a:r>
              <a:rPr lang="es-MX" sz="3600" dirty="0" smtClean="0"/>
              <a:t>Las fotorresistencias se ponen para soportar la energía directa de la energía</a:t>
            </a:r>
          </a:p>
          <a:p>
            <a:r>
              <a:rPr lang="es-MX" sz="3600" dirty="0" smtClean="0"/>
              <a:t>Se pone una al lado del led y el otro al lado del jumper</a:t>
            </a:r>
          </a:p>
          <a:p>
            <a:r>
              <a:rPr lang="es-MX" sz="3600" dirty="0" smtClean="0"/>
              <a:t>Con tres cables uno se pone n el lado negativo y a pasar en la parte baja de la resistencia</a:t>
            </a:r>
          </a:p>
          <a:p>
            <a:r>
              <a:rPr lang="es-MX" sz="3600" dirty="0" smtClean="0"/>
              <a:t>Los 2 cables se ponen para conectar a la </a:t>
            </a:r>
            <a:r>
              <a:rPr lang="es-MX" sz="3600" dirty="0" err="1" smtClean="0"/>
              <a:t>bateria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xmlns="" val="39126126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705" y="2498035"/>
            <a:ext cx="10131425" cy="1456267"/>
          </a:xfrm>
        </p:spPr>
        <p:txBody>
          <a:bodyPr>
            <a:noAutofit/>
          </a:bodyPr>
          <a:lstStyle/>
          <a:p>
            <a:r>
              <a:rPr lang="es-MX" sz="6000" dirty="0" smtClean="0"/>
              <a:t>¿Cuál es la diferencia entre un circuito eléctrico y un circuito electrónico?</a:t>
            </a:r>
            <a:endParaRPr lang="es-MX" sz="6000" dirty="0"/>
          </a:p>
        </p:txBody>
      </p:sp>
    </p:spTree>
    <p:extLst>
      <p:ext uri="{BB962C8B-B14F-4D97-AF65-F5344CB8AC3E}">
        <p14:creationId xmlns:p14="http://schemas.microsoft.com/office/powerpoint/2010/main" xmlns="" val="269582709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Circuito eléctrico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Todos </a:t>
            </a:r>
            <a:r>
              <a:rPr lang="es-ES" sz="3200" b="1" dirty="0" smtClean="0"/>
              <a:t>los componentes son pasivos excepto el generador.</a:t>
            </a:r>
          </a:p>
          <a:p>
            <a:r>
              <a:rPr lang="es-ES" sz="3200" b="1" dirty="0" smtClean="0"/>
              <a:t>El </a:t>
            </a:r>
            <a:r>
              <a:rPr lang="es-ES" sz="3200" b="1" dirty="0" smtClean="0"/>
              <a:t>flujo y la intensidad de la corriente se controla mediante interruptores y resistencias.</a:t>
            </a:r>
          </a:p>
          <a:p>
            <a:r>
              <a:rPr lang="es-ES" sz="3200" b="1" dirty="0" smtClean="0"/>
              <a:t>La </a:t>
            </a:r>
            <a:r>
              <a:rPr lang="es-ES" sz="3200" b="1" dirty="0" smtClean="0"/>
              <a:t>intensidad tiene un alto rango de voltajes.</a:t>
            </a:r>
          </a:p>
          <a:p>
            <a:r>
              <a:rPr lang="es-ES" sz="3200" b="1" dirty="0" smtClean="0"/>
              <a:t>Están </a:t>
            </a:r>
            <a:r>
              <a:rPr lang="es-ES" sz="3200" b="1" dirty="0" smtClean="0"/>
              <a:t>relacionados con la potencia.</a:t>
            </a:r>
          </a:p>
          <a:p>
            <a:r>
              <a:rPr lang="es-ES" sz="3200" b="1" dirty="0" smtClean="0"/>
              <a:t>Funcionan </a:t>
            </a:r>
            <a:r>
              <a:rPr lang="es-ES" sz="3200" b="1" dirty="0" smtClean="0"/>
              <a:t>con corriente alterna o continua, depende del circuito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CIRCUITO ELECTRÓNICO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/>
              <a:t>Contiene </a:t>
            </a:r>
            <a:r>
              <a:rPr lang="es-ES" sz="3600" b="1" dirty="0" smtClean="0"/>
              <a:t>uno o más elementos activos.</a:t>
            </a:r>
          </a:p>
          <a:p>
            <a:r>
              <a:rPr lang="es-ES" sz="3600" b="1" dirty="0" smtClean="0"/>
              <a:t> </a:t>
            </a:r>
            <a:r>
              <a:rPr lang="es-ES" sz="3600" b="1" dirty="0" smtClean="0"/>
              <a:t>El control de estos circuitos se realiza mediante señales eléctricas.</a:t>
            </a:r>
          </a:p>
          <a:p>
            <a:r>
              <a:rPr lang="es-ES" sz="3600" b="1" dirty="0" smtClean="0"/>
              <a:t>Están </a:t>
            </a:r>
            <a:r>
              <a:rPr lang="es-ES" sz="3600" b="1" dirty="0" smtClean="0"/>
              <a:t>relacionados con el almacenamiento de información.</a:t>
            </a:r>
          </a:p>
          <a:p>
            <a:r>
              <a:rPr lang="es-ES" sz="3600" b="1" dirty="0" smtClean="0"/>
              <a:t>La </a:t>
            </a:r>
            <a:r>
              <a:rPr lang="es-ES" sz="3600" b="1" dirty="0" smtClean="0"/>
              <a:t>mayoría de estos circuitos funciona con corriente continua.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¿qué pasa si ponemos la </a:t>
            </a:r>
            <a:r>
              <a:rPr lang="es-MX" sz="4000" dirty="0" smtClean="0"/>
              <a:t>mano sobre la fotorresistencia?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R//=Cuando ponemos la </a:t>
            </a:r>
            <a:r>
              <a:rPr lang="es-MX" sz="3600" dirty="0" smtClean="0"/>
              <a:t>mano sobre la fotorresistencia logramos que el bombillo </a:t>
            </a:r>
            <a:r>
              <a:rPr lang="es-MX" sz="3600" dirty="0" err="1" smtClean="0"/>
              <a:t>led</a:t>
            </a:r>
            <a:r>
              <a:rPr lang="es-MX" sz="3600" dirty="0" smtClean="0"/>
              <a:t> se apague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xmlns="" val="1104879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21" y="2262464"/>
            <a:ext cx="9956800" cy="1143000"/>
          </a:xfrm>
        </p:spPr>
        <p:txBody>
          <a:bodyPr>
            <a:noAutofit/>
          </a:bodyPr>
          <a:lstStyle/>
          <a:p>
            <a:pPr algn="ctr"/>
            <a:r>
              <a:rPr lang="es-CO" sz="9600" dirty="0" smtClean="0">
                <a:latin typeface="Aharoni" pitchFamily="2" charset="-79"/>
                <a:cs typeface="Aharoni" pitchFamily="2" charset="-79"/>
              </a:rPr>
              <a:t>IMÁGENES</a:t>
            </a:r>
            <a:endParaRPr lang="en-US" sz="9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488</TotalTime>
  <Words>248</Words>
  <Application>Microsoft Office PowerPoint</Application>
  <PresentationFormat>Custom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Hágase la luz</vt:lpstr>
      <vt:lpstr>Integrantes</vt:lpstr>
      <vt:lpstr>materiales</vt:lpstr>
      <vt:lpstr>procedimiento</vt:lpstr>
      <vt:lpstr>¿Cuál es la diferencia entre un circuito eléctrico y un circuito electrónico?</vt:lpstr>
      <vt:lpstr>Circuito eléctrico </vt:lpstr>
      <vt:lpstr>CIRCUITO ELECTRÓNICO</vt:lpstr>
      <vt:lpstr>¿qué pasa si ponemos la mano sobre la fotorresistencia?</vt:lpstr>
      <vt:lpstr>IMÁGENES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Hagase la luz</dc:title>
  <dc:creator>FRANCIS</dc:creator>
  <cp:lastModifiedBy>LOREIDYS</cp:lastModifiedBy>
  <cp:revision>10</cp:revision>
  <dcterms:created xsi:type="dcterms:W3CDTF">2014-10-21T16:11:34Z</dcterms:created>
  <dcterms:modified xsi:type="dcterms:W3CDTF">2014-11-13T02:10:24Z</dcterms:modified>
</cp:coreProperties>
</file>