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239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525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2712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1096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2000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192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70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72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385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0060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04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623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6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52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459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447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99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4445D7-B80B-4D4C-98CC-E85DF86DEBC9}" type="datetimeFigureOut">
              <a:rPr lang="es-MX" smtClean="0"/>
              <a:t>04/11/2014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22AA371-A584-4366-AD16-702F3208CF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2204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46489" y="1622738"/>
            <a:ext cx="7197726" cy="1694046"/>
          </a:xfrm>
        </p:spPr>
        <p:txBody>
          <a:bodyPr>
            <a:normAutofit/>
          </a:bodyPr>
          <a:lstStyle/>
          <a:p>
            <a:pPr algn="ctr"/>
            <a:r>
              <a:rPr lang="es-MX" sz="5400" dirty="0" err="1" smtClean="0"/>
              <a:t>Hagase</a:t>
            </a:r>
            <a:r>
              <a:rPr lang="es-MX" sz="5400" dirty="0" smtClean="0"/>
              <a:t> la luz</a:t>
            </a:r>
            <a:endParaRPr lang="es-MX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946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Integrantes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3600" dirty="0" smtClean="0"/>
              <a:t>María Preciado</a:t>
            </a:r>
          </a:p>
          <a:p>
            <a:pPr marL="0" indent="0">
              <a:buNone/>
            </a:pPr>
            <a:r>
              <a:rPr lang="es-MX" sz="3600" dirty="0" smtClean="0"/>
              <a:t>María Valentina</a:t>
            </a:r>
          </a:p>
          <a:p>
            <a:pPr marL="0" indent="0">
              <a:buNone/>
            </a:pPr>
            <a:r>
              <a:rPr lang="es-MX" sz="3600" dirty="0" smtClean="0"/>
              <a:t>Mary Cruz </a:t>
            </a:r>
            <a:r>
              <a:rPr lang="es-MX" sz="3600" dirty="0" err="1" smtClean="0"/>
              <a:t>Vazques</a:t>
            </a:r>
            <a:endParaRPr lang="es-MX" sz="3600" dirty="0" smtClean="0"/>
          </a:p>
          <a:p>
            <a:pPr marL="0" indent="0">
              <a:buNone/>
            </a:pPr>
            <a:r>
              <a:rPr lang="es-MX" sz="3600" dirty="0" err="1" smtClean="0"/>
              <a:t>Liliani</a:t>
            </a:r>
            <a:r>
              <a:rPr lang="es-MX" sz="3600" dirty="0" smtClean="0"/>
              <a:t> Paola</a:t>
            </a:r>
          </a:p>
          <a:p>
            <a:pPr marL="0" indent="0">
              <a:buNone/>
            </a:pPr>
            <a:r>
              <a:rPr lang="es-MX" sz="3600" dirty="0" smtClean="0"/>
              <a:t>Julián Andrés Cañas</a:t>
            </a:r>
          </a:p>
          <a:p>
            <a:r>
              <a:rPr lang="es-MX" sz="3600" dirty="0" err="1" smtClean="0"/>
              <a:t>Duvan</a:t>
            </a:r>
            <a:r>
              <a:rPr lang="es-MX" sz="3600" dirty="0" smtClean="0"/>
              <a:t> Mesa </a:t>
            </a:r>
            <a:r>
              <a:rPr lang="es-MX" sz="3600" smtClean="0"/>
              <a:t>Munera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26777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materiales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872367"/>
          </a:xfrm>
        </p:spPr>
        <p:txBody>
          <a:bodyPr>
            <a:normAutofit lnSpcReduction="10000"/>
          </a:bodyPr>
          <a:lstStyle/>
          <a:p>
            <a:r>
              <a:rPr lang="es-MX" sz="3600" dirty="0" err="1" smtClean="0"/>
              <a:t>Fotorresistor</a:t>
            </a:r>
            <a:endParaRPr lang="es-MX" sz="3600" dirty="0"/>
          </a:p>
          <a:p>
            <a:r>
              <a:rPr lang="es-MX" sz="3600" dirty="0" smtClean="0"/>
              <a:t>Fotorresistencia</a:t>
            </a:r>
          </a:p>
          <a:p>
            <a:r>
              <a:rPr lang="es-MX" sz="3600" dirty="0" smtClean="0"/>
              <a:t>Jumper</a:t>
            </a:r>
          </a:p>
          <a:p>
            <a:r>
              <a:rPr lang="es-MX" sz="3600" dirty="0" smtClean="0"/>
              <a:t>Resistencia</a:t>
            </a:r>
          </a:p>
          <a:p>
            <a:r>
              <a:rPr lang="es-MX" sz="3600" dirty="0" smtClean="0"/>
              <a:t>Led</a:t>
            </a:r>
          </a:p>
          <a:p>
            <a:r>
              <a:rPr lang="es-MX" sz="3600" dirty="0" smtClean="0"/>
              <a:t>Resistor</a:t>
            </a:r>
          </a:p>
          <a:p>
            <a:endParaRPr lang="es-MX" sz="3600" dirty="0" smtClean="0"/>
          </a:p>
          <a:p>
            <a:pPr marL="0" indent="0">
              <a:buNone/>
            </a:pPr>
            <a:endParaRPr lang="es-MX" sz="3600" dirty="0" smtClean="0"/>
          </a:p>
          <a:p>
            <a:endParaRPr lang="es-MX" sz="3600" dirty="0" smtClean="0"/>
          </a:p>
        </p:txBody>
      </p:sp>
    </p:spTree>
    <p:extLst>
      <p:ext uri="{BB962C8B-B14F-4D97-AF65-F5344CB8AC3E}">
        <p14:creationId xmlns:p14="http://schemas.microsoft.com/office/powerpoint/2010/main" val="153818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procedimiento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sz="3600" dirty="0" smtClean="0"/>
              <a:t>El led se pone en la tabla de energía</a:t>
            </a:r>
          </a:p>
          <a:p>
            <a:r>
              <a:rPr lang="es-MX" sz="3600" dirty="0" smtClean="0"/>
              <a:t>Luego se pone el jumper al lado de led</a:t>
            </a:r>
          </a:p>
          <a:p>
            <a:r>
              <a:rPr lang="es-MX" sz="3600" dirty="0" smtClean="0"/>
              <a:t>Se pone la fotorresistencia por la misma franja del led</a:t>
            </a:r>
          </a:p>
          <a:p>
            <a:r>
              <a:rPr lang="es-MX" sz="3600" dirty="0" smtClean="0"/>
              <a:t>Las fotorresistencias se ponen para soportar la energía directa de la energía</a:t>
            </a:r>
          </a:p>
          <a:p>
            <a:r>
              <a:rPr lang="es-MX" sz="3600" dirty="0" smtClean="0"/>
              <a:t>Se pone una al lado del led y el otro al lado del jumper</a:t>
            </a:r>
          </a:p>
          <a:p>
            <a:r>
              <a:rPr lang="es-MX" sz="3600" dirty="0" smtClean="0"/>
              <a:t>Con tres cables uno se pone n el lado negativo y a pasar en la parte baja de la resistencia</a:t>
            </a:r>
          </a:p>
          <a:p>
            <a:r>
              <a:rPr lang="es-MX" sz="3600" dirty="0" smtClean="0"/>
              <a:t>Los 2 cables se ponen para conectar a la </a:t>
            </a:r>
            <a:r>
              <a:rPr lang="es-MX" sz="3600" dirty="0" err="1" smtClean="0"/>
              <a:t>bateria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9126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¿Cuál es la diferencia entre un circuito eléctrico y un circuito electrónico?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R//=Que el circuito eléctrico  tiene la energía sin necesidad de aplicar la energía el electrónico se tiene que aplicar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695827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¿qué pasa si ponemos la mano en el circuito </a:t>
            </a:r>
            <a:r>
              <a:rPr lang="es-MX" sz="4000" dirty="0" err="1" smtClean="0"/>
              <a:t>lectrico</a:t>
            </a:r>
            <a:r>
              <a:rPr lang="es-MX" sz="4000" dirty="0" smtClean="0"/>
              <a:t>?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R//=Cuando ponemos la mano en el circuito eléctrico logramos que la luz de la fotorresistencia </a:t>
            </a:r>
            <a:r>
              <a:rPr lang="es-MX" sz="3600" dirty="0" err="1" smtClean="0"/>
              <a:t>disminulla</a:t>
            </a:r>
            <a:r>
              <a:rPr lang="es-MX" sz="3600" dirty="0" smtClean="0"/>
              <a:t>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104879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14</TotalTime>
  <Words>176</Words>
  <Application>Microsoft Office PowerPoint</Application>
  <PresentationFormat>Panorámica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Hagase la luz</vt:lpstr>
      <vt:lpstr>Integrantes</vt:lpstr>
      <vt:lpstr>materiales</vt:lpstr>
      <vt:lpstr>procedimiento</vt:lpstr>
      <vt:lpstr>¿Cuál es la diferencia entre un circuito eléctrico y un circuito electrónico?</vt:lpstr>
      <vt:lpstr>¿qué pasa si ponemos la mano en el circuito lectrico?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Hagase la luz</dc:title>
  <dc:creator>FRANCIS</dc:creator>
  <cp:lastModifiedBy>Julian</cp:lastModifiedBy>
  <cp:revision>3</cp:revision>
  <dcterms:created xsi:type="dcterms:W3CDTF">2014-10-21T16:11:34Z</dcterms:created>
  <dcterms:modified xsi:type="dcterms:W3CDTF">2014-11-04T16:37:28Z</dcterms:modified>
</cp:coreProperties>
</file>