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74" y="-1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pPr eaLnBrk="1" latinLnBrk="0" hangingPunct="1"/>
            <a:fld id="{C699CB88-5E1A-4FAC-892A-60949ACB1F6F}" type="datetimeFigureOut">
              <a:rPr lang="en-US" smtClean="0"/>
              <a:pPr eaLnBrk="1" latinLnBrk="0" hangingPunct="1"/>
              <a:t>10/27/2014</a:t>
            </a:fld>
            <a:endParaRPr lang="en-U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kumimoji="0" lang="en-U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pPr eaLnBrk="1" latinLnBrk="0" hangingPunct="1"/>
            <a:fld id="{91974DF9-AD47-4691-BA21-BBFCE3637A9A}" type="slidenum">
              <a:rPr kumimoji="0" lang="en-US" smtClean="0"/>
              <a:pPr eaLnBrk="1" latinLnBrk="0" hangingPunct="1"/>
              <a:t>‹Nº›</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10/27/2014</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‹Nº›</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10/27/2014</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‹Nº›</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pPr eaLnBrk="1" latinLnBrk="0" hangingPunct="1"/>
            <a:fld id="{C699CB88-5E1A-4FAC-892A-60949ACB1F6F}" type="datetimeFigureOut">
              <a:rPr lang="en-US" smtClean="0"/>
              <a:pPr eaLnBrk="1" latinLnBrk="0" hangingPunct="1"/>
              <a:t>10/27/2014</a:t>
            </a:fld>
            <a:endParaRPr lang="en-US"/>
          </a:p>
        </p:txBody>
      </p:sp>
      <p:sp>
        <p:nvSpPr>
          <p:cNvPr id="5" name="4 Marcador de pie de página"/>
          <p:cNvSpPr>
            <a:spLocks noGrp="1"/>
          </p:cNvSpPr>
          <p:nvPr>
            <p:ph type="ftr" sz="quarter" idx="11"/>
          </p:nvPr>
        </p:nvSpPr>
        <p:spPr>
          <a:xfrm>
            <a:off x="457200" y="6480969"/>
            <a:ext cx="4260056" cy="300831"/>
          </a:xfrm>
        </p:spPr>
        <p:txBody>
          <a:bodyPr/>
          <a:lstStyle/>
          <a:p>
            <a:endParaRPr kumimoji="0" lang="en-US"/>
          </a:p>
        </p:txBody>
      </p:sp>
      <p:sp>
        <p:nvSpPr>
          <p:cNvPr id="6" name="5 Marcador de número de diapositiva"/>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‹Nº›</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pPr eaLnBrk="1" latinLnBrk="0" hangingPunct="1"/>
            <a:fld id="{C699CB88-5E1A-4FAC-892A-60949ACB1F6F}" type="datetimeFigureOut">
              <a:rPr lang="en-US" smtClean="0"/>
              <a:pPr eaLnBrk="1" latinLnBrk="0" hangingPunct="1"/>
              <a:t>10/27/2014</a:t>
            </a:fld>
            <a:endParaRPr lang="en-US"/>
          </a:p>
        </p:txBody>
      </p:sp>
      <p:sp>
        <p:nvSpPr>
          <p:cNvPr id="5" name="4 Marcador de pie de página"/>
          <p:cNvSpPr>
            <a:spLocks noGrp="1"/>
          </p:cNvSpPr>
          <p:nvPr>
            <p:ph type="ftr" sz="quarter" idx="11"/>
          </p:nvPr>
        </p:nvSpPr>
        <p:spPr>
          <a:xfrm>
            <a:off x="2619376" y="6480969"/>
            <a:ext cx="4260056" cy="300831"/>
          </a:xfrm>
        </p:spPr>
        <p:txBody>
          <a:bodyPr/>
          <a:lstStyle/>
          <a:p>
            <a:endParaRPr kumimoji="0" lang="en-US"/>
          </a:p>
        </p:txBody>
      </p:sp>
      <p:sp>
        <p:nvSpPr>
          <p:cNvPr id="6" name="5 Marcador de número de diapositiva"/>
          <p:cNvSpPr>
            <a:spLocks noGrp="1"/>
          </p:cNvSpPr>
          <p:nvPr>
            <p:ph type="sldNum" sz="quarter" idx="12"/>
          </p:nvPr>
        </p:nvSpPr>
        <p:spPr>
          <a:xfrm>
            <a:off x="8451056" y="809624"/>
            <a:ext cx="502920" cy="300831"/>
          </a:xfrm>
        </p:spPr>
        <p:txBody>
          <a:bodyPr/>
          <a:lstStyle/>
          <a:p>
            <a:pPr eaLnBrk="1" latinLnBrk="0" hangingPunct="1"/>
            <a:fld id="{91974DF9-AD47-4691-BA21-BBFCE3637A9A}" type="slidenum">
              <a:rPr kumimoji="0" lang="en-US" smtClean="0"/>
              <a:pPr eaLnBrk="1" latinLnBrk="0" hangingPunct="1"/>
              <a:t>‹Nº›</a:t>
            </a:fld>
            <a:endParaRPr kumimoji="0" lang="en-U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pPr eaLnBrk="1" latinLnBrk="0" hangingPunct="1"/>
            <a:fld id="{C699CB88-5E1A-4FAC-892A-60949ACB1F6F}" type="datetimeFigureOut">
              <a:rPr lang="en-US" smtClean="0"/>
              <a:pPr eaLnBrk="1" latinLnBrk="0" hangingPunct="1"/>
              <a:t>10/27/2014</a:t>
            </a:fld>
            <a:endParaRPr lang="en-US"/>
          </a:p>
        </p:txBody>
      </p:sp>
      <p:sp>
        <p:nvSpPr>
          <p:cNvPr id="6" name="5 Marcador de pie de página"/>
          <p:cNvSpPr>
            <a:spLocks noGrp="1"/>
          </p:cNvSpPr>
          <p:nvPr>
            <p:ph type="ftr" sz="quarter" idx="11"/>
          </p:nvPr>
        </p:nvSpPr>
        <p:spPr>
          <a:xfrm>
            <a:off x="457200" y="6480969"/>
            <a:ext cx="4260056" cy="301752"/>
          </a:xfrm>
        </p:spPr>
        <p:txBody>
          <a:bodyPr/>
          <a:lstStyle/>
          <a:p>
            <a:endParaRPr kumimoji="0" lang="en-US"/>
          </a:p>
        </p:txBody>
      </p:sp>
      <p:sp>
        <p:nvSpPr>
          <p:cNvPr id="7" name="6 Marcador de número de diapositiva"/>
          <p:cNvSpPr>
            <a:spLocks noGrp="1"/>
          </p:cNvSpPr>
          <p:nvPr>
            <p:ph type="sldNum" sz="quarter" idx="12"/>
          </p:nvPr>
        </p:nvSpPr>
        <p:spPr>
          <a:xfrm>
            <a:off x="7589520" y="6480969"/>
            <a:ext cx="502920" cy="301752"/>
          </a:xfrm>
        </p:spPr>
        <p:txBody>
          <a:bodyPr/>
          <a:lstStyle/>
          <a:p>
            <a:pPr eaLnBrk="1" latinLnBrk="0" hangingPunct="1"/>
            <a:fld id="{91974DF9-AD47-4691-BA21-BBFCE3637A9A}" type="slidenum">
              <a:rPr kumimoji="0" lang="en-US" smtClean="0"/>
              <a:pPr eaLnBrk="1" latinLnBrk="0" hangingPunct="1"/>
              <a:t>‹Nº›</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pPr eaLnBrk="1" latinLnBrk="0" hangingPunct="1"/>
            <a:fld id="{C699CB88-5E1A-4FAC-892A-60949ACB1F6F}" type="datetimeFigureOut">
              <a:rPr lang="en-US" smtClean="0"/>
              <a:pPr eaLnBrk="1" latinLnBrk="0" hangingPunct="1"/>
              <a:t>10/27/2014</a:t>
            </a:fld>
            <a:endParaRPr lang="en-US"/>
          </a:p>
        </p:txBody>
      </p:sp>
      <p:sp>
        <p:nvSpPr>
          <p:cNvPr id="8" name="7 Marcador de pie de página"/>
          <p:cNvSpPr>
            <a:spLocks noGrp="1"/>
          </p:cNvSpPr>
          <p:nvPr>
            <p:ph type="ftr" sz="quarter" idx="11"/>
          </p:nvPr>
        </p:nvSpPr>
        <p:spPr>
          <a:xfrm>
            <a:off x="457200" y="6480969"/>
            <a:ext cx="4261104" cy="301752"/>
          </a:xfrm>
        </p:spPr>
        <p:txBody>
          <a:bodyPr/>
          <a:lstStyle/>
          <a:p>
            <a:endParaRPr kumimoji="0" lang="en-U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pPr eaLnBrk="1" latinLnBrk="0" hangingPunct="1"/>
            <a:fld id="{91974DF9-AD47-4691-BA21-BBFCE3637A9A}" type="slidenum">
              <a:rPr kumimoji="0" lang="en-US" smtClean="0"/>
              <a:pPr eaLnBrk="1" latinLnBrk="0" hangingPunct="1"/>
              <a:t>‹Nº›</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10/27/2014</a:t>
            </a:fld>
            <a:endParaRPr lang="en-US"/>
          </a:p>
        </p:txBody>
      </p:sp>
      <p:sp>
        <p:nvSpPr>
          <p:cNvPr id="4" name="3 Marcador de pie de página"/>
          <p:cNvSpPr>
            <a:spLocks noGrp="1"/>
          </p:cNvSpPr>
          <p:nvPr>
            <p:ph type="ftr" sz="quarter" idx="11"/>
          </p:nvPr>
        </p:nvSpPr>
        <p:spPr/>
        <p:txBody>
          <a:bodyPr/>
          <a:lstStyle/>
          <a:p>
            <a:endParaRPr kumimoji="0" lang="en-US"/>
          </a:p>
        </p:txBody>
      </p:sp>
      <p:sp>
        <p:nvSpPr>
          <p:cNvPr id="5" name="4 Marcador de número de diapositiva"/>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‹Nº›</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pPr eaLnBrk="1" latinLnBrk="0" hangingPunct="1"/>
            <a:fld id="{C699CB88-5E1A-4FAC-892A-60949ACB1F6F}" type="datetimeFigureOut">
              <a:rPr lang="en-US" smtClean="0"/>
              <a:pPr eaLnBrk="1" latinLnBrk="0" hangingPunct="1"/>
              <a:t>10/27/2014</a:t>
            </a:fld>
            <a:endParaRPr lang="en-US"/>
          </a:p>
        </p:txBody>
      </p:sp>
      <p:sp>
        <p:nvSpPr>
          <p:cNvPr id="3" name="2 Marcador de pie de página"/>
          <p:cNvSpPr>
            <a:spLocks noGrp="1"/>
          </p:cNvSpPr>
          <p:nvPr>
            <p:ph type="ftr" sz="quarter" idx="11"/>
          </p:nvPr>
        </p:nvSpPr>
        <p:spPr>
          <a:xfrm>
            <a:off x="457200" y="6481890"/>
            <a:ext cx="4260056" cy="300831"/>
          </a:xfrm>
        </p:spPr>
        <p:txBody>
          <a:bodyPr/>
          <a:lstStyle/>
          <a:p>
            <a:endParaRPr kumimoji="0" lang="en-US"/>
          </a:p>
        </p:txBody>
      </p:sp>
      <p:sp>
        <p:nvSpPr>
          <p:cNvPr id="4" name="3 Marcador de número de diapositiva"/>
          <p:cNvSpPr>
            <a:spLocks noGrp="1"/>
          </p:cNvSpPr>
          <p:nvPr>
            <p:ph type="sldNum" sz="quarter" idx="12"/>
          </p:nvPr>
        </p:nvSpPr>
        <p:spPr>
          <a:xfrm>
            <a:off x="7589520" y="6480969"/>
            <a:ext cx="502920" cy="301752"/>
          </a:xfrm>
        </p:spPr>
        <p:txBody>
          <a:bodyPr/>
          <a:lstStyle/>
          <a:p>
            <a:pPr eaLnBrk="1" latinLnBrk="0" hangingPunct="1"/>
            <a:fld id="{91974DF9-AD47-4691-BA21-BBFCE3637A9A}" type="slidenum">
              <a:rPr kumimoji="0" lang="en-US" smtClean="0"/>
              <a:pPr eaLnBrk="1" latinLnBrk="0" hangingPunct="1"/>
              <a:t>‹Nº›</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pPr eaLnBrk="1" latinLnBrk="0" hangingPunct="1"/>
            <a:fld id="{C699CB88-5E1A-4FAC-892A-60949ACB1F6F}" type="datetimeFigureOut">
              <a:rPr lang="en-US" smtClean="0"/>
              <a:pPr eaLnBrk="1" latinLnBrk="0" hangingPunct="1"/>
              <a:t>10/27/2014</a:t>
            </a:fld>
            <a:endParaRPr lang="en-U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kumimoji="0" lang="en-U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pPr eaLnBrk="1" latinLnBrk="0" hangingPunct="1"/>
            <a:fld id="{91974DF9-AD47-4691-BA21-BBFCE3637A9A}" type="slidenum">
              <a:rPr kumimoji="0" lang="en-US" smtClean="0"/>
              <a:pPr eaLnBrk="1" latinLnBrk="0" hangingPunct="1"/>
              <a:t>‹Nº›</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pPr eaLnBrk="1" latinLnBrk="0" hangingPunct="1"/>
            <a:fld id="{C699CB88-5E1A-4FAC-892A-60949ACB1F6F}" type="datetimeFigureOut">
              <a:rPr lang="en-US" smtClean="0"/>
              <a:pPr eaLnBrk="1" latinLnBrk="0" hangingPunct="1"/>
              <a:t>10/27/2014</a:t>
            </a:fld>
            <a:endParaRPr lang="en-U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kumimoji="0" lang="en-U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pPr eaLnBrk="1" latinLnBrk="0" hangingPunct="1"/>
            <a:fld id="{91974DF9-AD47-4691-BA21-BBFCE3637A9A}" type="slidenum">
              <a:rPr kumimoji="0" lang="en-US" smtClean="0"/>
              <a:pPr eaLnBrk="1" latinLnBrk="0" hangingPunct="1"/>
              <a:t>‹Nº›</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pPr eaLnBrk="1" latinLnBrk="0" hangingPunct="1"/>
            <a:fld id="{C699CB88-5E1A-4FAC-892A-60949ACB1F6F}" type="datetimeFigureOut">
              <a:rPr lang="en-US" smtClean="0"/>
              <a:pPr eaLnBrk="1" latinLnBrk="0" hangingPunct="1"/>
              <a:t>10/27/2014</a:t>
            </a:fld>
            <a:endParaRPr lang="en-U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kumimoji="0" lang="en-U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pPr eaLnBrk="1" latinLnBrk="0" hangingPunct="1"/>
            <a:fld id="{91974DF9-AD47-4691-BA21-BBFCE3637A9A}" type="slidenum">
              <a:rPr kumimoji="0" lang="en-US" smtClean="0"/>
              <a:pPr eaLnBrk="1" latinLnBrk="0" hangingPunct="1"/>
              <a:t>‹Nº›</a:t>
            </a:fld>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l"/>
            <a:r>
              <a:rPr lang="es-CO" dirty="0" smtClean="0"/>
              <a:t>HAGASE LA LUZ </a:t>
            </a:r>
            <a:endParaRPr lang="es-CO" dirty="0"/>
          </a:p>
        </p:txBody>
      </p:sp>
      <p:sp>
        <p:nvSpPr>
          <p:cNvPr id="3" name="2 Subtítulo"/>
          <p:cNvSpPr>
            <a:spLocks noGrp="1"/>
          </p:cNvSpPr>
          <p:nvPr>
            <p:ph type="subTitle" idx="1"/>
          </p:nvPr>
        </p:nvSpPr>
        <p:spPr>
          <a:xfrm>
            <a:off x="540544" y="2250280"/>
            <a:ext cx="8351936" cy="3843016"/>
          </a:xfrm>
        </p:spPr>
        <p:txBody>
          <a:bodyPr>
            <a:normAutofit/>
          </a:bodyPr>
          <a:lstStyle/>
          <a:p>
            <a:pPr algn="l"/>
            <a:r>
              <a:rPr lang="es-CO" dirty="0" smtClean="0"/>
              <a:t>INTEGRANTES:</a:t>
            </a:r>
          </a:p>
          <a:p>
            <a:pPr algn="l"/>
            <a:r>
              <a:rPr lang="es-CO" dirty="0" smtClean="0"/>
              <a:t>SANTIAGO BALBIN </a:t>
            </a:r>
          </a:p>
          <a:p>
            <a:pPr algn="l"/>
            <a:r>
              <a:rPr lang="es-CO" dirty="0" smtClean="0"/>
              <a:t>KELLY HERRERA </a:t>
            </a:r>
          </a:p>
          <a:p>
            <a:pPr algn="l"/>
            <a:r>
              <a:rPr lang="es-CO" dirty="0" smtClean="0"/>
              <a:t>BRYAN  LOPERA </a:t>
            </a:r>
          </a:p>
          <a:p>
            <a:pPr algn="l"/>
            <a:r>
              <a:rPr lang="es-CO" dirty="0" smtClean="0"/>
              <a:t>VALENTINA MESA </a:t>
            </a:r>
          </a:p>
          <a:p>
            <a:pPr algn="l"/>
            <a:r>
              <a:rPr lang="es-CO" dirty="0" smtClean="0"/>
              <a:t>JULIANA PIEDRAHITA </a:t>
            </a:r>
            <a:endParaRPr lang="es-CO" dirty="0"/>
          </a:p>
        </p:txBody>
      </p:sp>
    </p:spTree>
    <p:extLst>
      <p:ext uri="{BB962C8B-B14F-4D97-AF65-F5344CB8AC3E}">
        <p14:creationId xmlns:p14="http://schemas.microsoft.com/office/powerpoint/2010/main" val="3870425368"/>
      </p:ext>
    </p:extLst>
  </p:cSld>
  <p:clrMapOvr>
    <a:masterClrMapping/>
  </p:clrMapOvr>
  <mc:AlternateContent xmlns:mc="http://schemas.openxmlformats.org/markup-compatibility/2006" xmlns:p14="http://schemas.microsoft.com/office/powerpoint/2010/main">
    <mc:Choice Requires="p14">
      <p:transition spd="slow" p14:dur="3000">
        <p14:shred pattern="rectang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HAGASE LA LUZ</a:t>
            </a:r>
            <a:endParaRPr lang="es-CO" dirty="0"/>
          </a:p>
        </p:txBody>
      </p:sp>
      <p:sp>
        <p:nvSpPr>
          <p:cNvPr id="3" name="2 Marcador de contenido"/>
          <p:cNvSpPr>
            <a:spLocks noGrp="1"/>
          </p:cNvSpPr>
          <p:nvPr>
            <p:ph idx="1"/>
          </p:nvPr>
        </p:nvSpPr>
        <p:spPr/>
        <p:txBody>
          <a:bodyPr/>
          <a:lstStyle/>
          <a:p>
            <a:r>
              <a:rPr lang="es-CO" dirty="0" smtClean="0"/>
              <a:t>El proyecto consiste en un circuito eléctrico con un conjunto de sensores y compuestos como:</a:t>
            </a:r>
          </a:p>
          <a:p>
            <a:r>
              <a:rPr lang="es-CO" dirty="0" smtClean="0"/>
              <a:t>Fotorresistencias </a:t>
            </a:r>
          </a:p>
          <a:p>
            <a:r>
              <a:rPr lang="es-CO" dirty="0" smtClean="0"/>
              <a:t>Resistencias</a:t>
            </a:r>
          </a:p>
          <a:p>
            <a:r>
              <a:rPr lang="es-CO" dirty="0" smtClean="0"/>
              <a:t>Transistores </a:t>
            </a:r>
          </a:p>
          <a:p>
            <a:r>
              <a:rPr lang="es-CO" dirty="0" smtClean="0"/>
              <a:t>Pila 9V</a:t>
            </a:r>
          </a:p>
          <a:p>
            <a:endParaRPr lang="es-CO" dirty="0" smtClean="0"/>
          </a:p>
          <a:p>
            <a:endParaRPr lang="es-CO" dirty="0" smtClean="0"/>
          </a:p>
          <a:p>
            <a:endParaRPr lang="es-CO" dirty="0"/>
          </a:p>
        </p:txBody>
      </p:sp>
    </p:spTree>
    <p:extLst>
      <p:ext uri="{BB962C8B-B14F-4D97-AF65-F5344CB8AC3E}">
        <p14:creationId xmlns:p14="http://schemas.microsoft.com/office/powerpoint/2010/main" val="212433555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DESCRIPCION CIRCUITO.</a:t>
            </a:r>
            <a:endParaRPr lang="es-CO" dirty="0"/>
          </a:p>
        </p:txBody>
      </p:sp>
      <p:sp>
        <p:nvSpPr>
          <p:cNvPr id="3" name="2 Marcador de contenido"/>
          <p:cNvSpPr>
            <a:spLocks noGrp="1"/>
          </p:cNvSpPr>
          <p:nvPr>
            <p:ph idx="1"/>
          </p:nvPr>
        </p:nvSpPr>
        <p:spPr>
          <a:xfrm>
            <a:off x="-108520" y="1844824"/>
            <a:ext cx="9453736" cy="4896544"/>
          </a:xfrm>
        </p:spPr>
        <p:txBody>
          <a:bodyPr>
            <a:normAutofit/>
          </a:bodyPr>
          <a:lstStyle/>
          <a:p>
            <a:pPr marL="64008" indent="0">
              <a:buNone/>
            </a:pPr>
            <a:r>
              <a:rPr lang="es-CO" dirty="0" smtClean="0"/>
              <a:t>Este circuito consiste en la emisión que tienen las resistencias en el flujo de energía que llega en el LED lo cual causa mayor o menor emisión de luz.</a:t>
            </a:r>
          </a:p>
          <a:p>
            <a:pPr marL="64008" indent="0">
              <a:buNone/>
            </a:pPr>
            <a:r>
              <a:rPr lang="es-CO" dirty="0" smtClean="0"/>
              <a:t>Este circuito lo podemos encontrar en la calles muy comúnmente por la lámparas del alumbrado publico, en las fotorresistencias, estas acumulan energía en los condensadores los cuales cuando llega la noche se hace la luz </a:t>
            </a:r>
          </a:p>
        </p:txBody>
      </p:sp>
    </p:spTree>
    <p:extLst>
      <p:ext uri="{BB962C8B-B14F-4D97-AF65-F5344CB8AC3E}">
        <p14:creationId xmlns:p14="http://schemas.microsoft.com/office/powerpoint/2010/main" val="1898955926"/>
      </p:ext>
    </p:extLst>
  </p:cSld>
  <p:clrMapOvr>
    <a:masterClrMapping/>
  </p:clrMapOvr>
  <mc:AlternateContent xmlns:mc="http://schemas.openxmlformats.org/markup-compatibility/2006" xmlns:p14="http://schemas.microsoft.com/office/powerpoint/2010/main">
    <mc:Choice Requires="p14">
      <p:transition spd="slow" p14:dur="1500">
        <p14:ripple dir="r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IMAGEN CIRCUITO</a:t>
            </a:r>
            <a:r>
              <a:rPr lang="es-CO" dirty="0" smtClean="0"/>
              <a:t> </a:t>
            </a:r>
            <a:endParaRPr lang="es-CO" dirty="0"/>
          </a:p>
        </p:txBody>
      </p:sp>
      <p:sp>
        <p:nvSpPr>
          <p:cNvPr id="3" name="2 Marcador de contenido"/>
          <p:cNvSpPr>
            <a:spLocks noGrp="1"/>
          </p:cNvSpPr>
          <p:nvPr>
            <p:ph idx="1"/>
          </p:nvPr>
        </p:nvSpPr>
        <p:spPr/>
        <p:txBody>
          <a:bodyPr/>
          <a:lstStyle/>
          <a:p>
            <a:endParaRPr lang="es-CO" dirty="0"/>
          </a:p>
        </p:txBody>
      </p:sp>
    </p:spTree>
    <p:extLst>
      <p:ext uri="{BB962C8B-B14F-4D97-AF65-F5344CB8AC3E}">
        <p14:creationId xmlns:p14="http://schemas.microsoft.com/office/powerpoint/2010/main" val="41745534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42</TotalTime>
  <Words>111</Words>
  <Application>Microsoft Office PowerPoint</Application>
  <PresentationFormat>Presentación en pantalla (4:3)</PresentationFormat>
  <Paragraphs>18</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Brío</vt:lpstr>
      <vt:lpstr>HAGASE LA LUZ </vt:lpstr>
      <vt:lpstr>HAGASE LA LUZ</vt:lpstr>
      <vt:lpstr>DESCRIPCION CIRCUITO.</vt:lpstr>
      <vt:lpstr>IMAGEN CIRCUITO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HAGASE LA LUZ</dc:title>
  <dc:creator>w</dc:creator>
  <cp:lastModifiedBy>Equipo</cp:lastModifiedBy>
  <cp:revision>5</cp:revision>
  <dcterms:created xsi:type="dcterms:W3CDTF">2014-10-21T15:47:33Z</dcterms:created>
  <dcterms:modified xsi:type="dcterms:W3CDTF">2014-10-28T03:32:09Z</dcterms:modified>
</cp:coreProperties>
</file>