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9" r:id="rId7"/>
    <p:sldId id="26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“HAGASE LA LUZ”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94" y="518493"/>
            <a:ext cx="3306118" cy="24795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67" y="526429"/>
            <a:ext cx="3274367" cy="24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5866"/>
          </a:xfrm>
        </p:spPr>
        <p:txBody>
          <a:bodyPr/>
          <a:lstStyle/>
          <a:p>
            <a:r>
              <a:rPr lang="es-CO" dirty="0" smtClean="0"/>
              <a:t>CONCLUCIONES: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433384"/>
            <a:ext cx="8946541" cy="4815015"/>
          </a:xfrm>
        </p:spPr>
        <p:txBody>
          <a:bodyPr/>
          <a:lstStyle/>
          <a:p>
            <a:r>
              <a:rPr lang="es-CO" dirty="0" smtClean="0"/>
              <a:t>En conclusión un sensor nos sirve para economizar mas el tiempo y el espacio en cualquier lugar.</a:t>
            </a:r>
          </a:p>
          <a:p>
            <a:r>
              <a:rPr lang="es-CO" dirty="0"/>
              <a:t> </a:t>
            </a:r>
            <a:r>
              <a:rPr lang="es-CO" dirty="0" smtClean="0"/>
              <a:t>se puede entender mas el procedimiento para crear  este tipo de sensores.</a:t>
            </a:r>
          </a:p>
          <a:p>
            <a:r>
              <a:rPr lang="es-CO" dirty="0" smtClean="0"/>
              <a:t>Se comprende el concepto de sensor y su función.</a:t>
            </a:r>
          </a:p>
          <a:p>
            <a:r>
              <a:rPr lang="es-CO" dirty="0"/>
              <a:t> </a:t>
            </a:r>
            <a:r>
              <a:rPr lang="es-CO" dirty="0" smtClean="0"/>
              <a:t>comprendemos y identificamos la función que culpe cada elemento del sensor construido.</a:t>
            </a:r>
          </a:p>
          <a:p>
            <a:r>
              <a:rPr lang="es-CO" dirty="0" smtClean="0"/>
              <a:t>Construimos un sensor para aprende </a:t>
            </a:r>
            <a:r>
              <a:rPr lang="es-CO" smtClean="0"/>
              <a:t>cada parte.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73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1812"/>
          </a:xfrm>
        </p:spPr>
        <p:txBody>
          <a:bodyPr/>
          <a:lstStyle/>
          <a:p>
            <a:r>
              <a:rPr lang="es-CO" dirty="0" smtClean="0"/>
              <a:t>HECHO POR: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48714"/>
            <a:ext cx="8946541" cy="497400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INTEGRANTES:</a:t>
            </a:r>
          </a:p>
          <a:p>
            <a:r>
              <a:rPr lang="es-CO" dirty="0" smtClean="0"/>
              <a:t>Gabriel Jaime </a:t>
            </a:r>
            <a:r>
              <a:rPr lang="es-CO" dirty="0" err="1" smtClean="0"/>
              <a:t>Alvarez</a:t>
            </a:r>
            <a:r>
              <a:rPr lang="es-CO" dirty="0" smtClean="0"/>
              <a:t>.</a:t>
            </a:r>
          </a:p>
          <a:p>
            <a:r>
              <a:rPr lang="es-CO" dirty="0" err="1" smtClean="0"/>
              <a:t>Keven</a:t>
            </a:r>
            <a:r>
              <a:rPr lang="es-CO" dirty="0" smtClean="0"/>
              <a:t> </a:t>
            </a:r>
            <a:r>
              <a:rPr lang="es-CO" dirty="0" err="1" smtClean="0"/>
              <a:t>Velez</a:t>
            </a:r>
            <a:r>
              <a:rPr lang="es-CO" dirty="0" smtClean="0"/>
              <a:t>.</a:t>
            </a:r>
          </a:p>
          <a:p>
            <a:r>
              <a:rPr lang="es-CO" dirty="0" err="1" smtClean="0"/>
              <a:t>Dahiana</a:t>
            </a:r>
            <a:r>
              <a:rPr lang="es-CO" dirty="0" smtClean="0"/>
              <a:t> Echeverri.</a:t>
            </a:r>
          </a:p>
          <a:p>
            <a:r>
              <a:rPr lang="es-CO" dirty="0" smtClean="0"/>
              <a:t>Valentina </a:t>
            </a:r>
            <a:r>
              <a:rPr lang="es-CO" dirty="0" err="1" smtClean="0"/>
              <a:t>Munera</a:t>
            </a:r>
            <a:r>
              <a:rPr lang="es-CO" dirty="0" smtClean="0"/>
              <a:t>. </a:t>
            </a:r>
          </a:p>
          <a:p>
            <a:r>
              <a:rPr lang="es-CO" dirty="0"/>
              <a:t>Alejandro </a:t>
            </a:r>
            <a:r>
              <a:rPr lang="es-CO" dirty="0" err="1"/>
              <a:t>Hincapie</a:t>
            </a:r>
            <a:r>
              <a:rPr lang="es-CO" dirty="0" smtClean="0"/>
              <a:t>.</a:t>
            </a:r>
          </a:p>
          <a:p>
            <a:r>
              <a:rPr lang="es-CO" dirty="0" smtClean="0"/>
              <a:t>Daniela </a:t>
            </a:r>
            <a:r>
              <a:rPr lang="es-CO" dirty="0" err="1" smtClean="0"/>
              <a:t>Hincapie</a:t>
            </a:r>
            <a:r>
              <a:rPr lang="es-CO" dirty="0" smtClean="0"/>
              <a:t>.</a:t>
            </a:r>
          </a:p>
          <a:p>
            <a:r>
              <a:rPr lang="es-CO" dirty="0" smtClean="0"/>
              <a:t>Yesenia Arboleda.</a:t>
            </a:r>
          </a:p>
          <a:p>
            <a:pPr marL="0" indent="0">
              <a:buNone/>
            </a:pPr>
            <a:r>
              <a:rPr lang="es-CO" dirty="0" smtClean="0"/>
              <a:t>NOMBRE DEL </a:t>
            </a:r>
            <a:r>
              <a:rPr lang="es-CO" smtClean="0"/>
              <a:t>EQUIPO:  Ignovadores  tecnologicos.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43" y="1651308"/>
            <a:ext cx="3800873" cy="28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2385"/>
          </a:xfrm>
        </p:spPr>
        <p:txBody>
          <a:bodyPr/>
          <a:lstStyle/>
          <a:p>
            <a:r>
              <a:rPr lang="es-CO" dirty="0" smtClean="0"/>
              <a:t>OBJETIVOS: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449860"/>
            <a:ext cx="8946541" cy="4798540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/>
              <a:t>Comprender  cada parte que contiene el sensor como tal.</a:t>
            </a:r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Entender como se encienden las luces  que prenden y apagan con sensores.</a:t>
            </a:r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Saber que la vida seria mas fácil con sensores y a que facilitarían  todo lo que tendríamos que hacer en un </a:t>
            </a:r>
            <a:r>
              <a:rPr lang="es-CO" dirty="0" err="1" smtClean="0"/>
              <a:t>dia</a:t>
            </a:r>
            <a:r>
              <a:rPr lang="es-CO" dirty="0" smtClean="0"/>
              <a:t> cotidiano.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04954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APLICACIONES DEL SENSOR: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aplica para la utilidad de muchas utilidades domesticas, empresariales, etc.</a:t>
            </a:r>
          </a:p>
          <a:p>
            <a:r>
              <a:rPr lang="es-CO" dirty="0" smtClean="0"/>
              <a:t>También se puede utilizar en lugares con poca luz  ya que con solo dar un paso se encienden los lugares indicados.</a:t>
            </a:r>
          </a:p>
          <a:p>
            <a:r>
              <a:rPr lang="es-CO" dirty="0" smtClean="0"/>
              <a:t>También en los lugares con manga o césped  ya que con un regadero para el agua  se cuida el ambiente y seria la cantidad necesaria.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93470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Cuestionario: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2061156"/>
            <a:ext cx="8946541" cy="4195481"/>
          </a:xfrm>
        </p:spPr>
        <p:txBody>
          <a:bodyPr/>
          <a:lstStyle/>
          <a:p>
            <a:r>
              <a:rPr lang="es-CO" dirty="0" smtClean="0"/>
              <a:t>¿ QUE PASA EN EL CIRCUITO CUANDO PONES LA MANO SOBRE LA FOTORESISTENSIA?</a:t>
            </a:r>
          </a:p>
          <a:p>
            <a:pPr marL="0" indent="0">
              <a:buNone/>
            </a:pPr>
            <a:r>
              <a:rPr lang="es-CO" dirty="0" smtClean="0"/>
              <a:t>La luz que transmite el led se apaga al ponerle la mano sobre la fotorresistencia.</a:t>
            </a:r>
          </a:p>
          <a:p>
            <a:pPr marL="0" indent="0">
              <a:buNone/>
            </a:pPr>
            <a:r>
              <a:rPr lang="es-CO" dirty="0" smtClean="0"/>
              <a:t>¿PARA QUE SERVIRA LA RESISTENCIA 2 EN ESTE CIRCUITO?</a:t>
            </a:r>
          </a:p>
          <a:p>
            <a:pPr marL="0" indent="0">
              <a:buNone/>
            </a:pPr>
            <a:r>
              <a:rPr lang="es-CO" dirty="0" smtClean="0"/>
              <a:t>Para que la energía del transistor en el  alambre central  se comunique hasta la carga positiva.</a:t>
            </a:r>
          </a:p>
          <a:p>
            <a:pPr marL="0" indent="0">
              <a:buNone/>
            </a:pPr>
            <a:r>
              <a:rPr lang="es-CO" dirty="0" smtClean="0"/>
              <a:t>¿Cómo funciona el transistor  en este circuito electrónico¿</a:t>
            </a:r>
          </a:p>
          <a:p>
            <a:pPr marL="0" indent="0">
              <a:buNone/>
            </a:pPr>
            <a:r>
              <a:rPr lang="es-CO" dirty="0" smtClean="0"/>
              <a:t>Funciona para la ampliación analógica que transmite la energía en todo el circuito electrónico.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841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870438"/>
            <a:ext cx="8946541" cy="5377961"/>
          </a:xfrm>
        </p:spPr>
        <p:txBody>
          <a:bodyPr/>
          <a:lstStyle/>
          <a:p>
            <a:r>
              <a:rPr lang="es-CO" dirty="0" smtClean="0"/>
              <a:t>¿CUAL ES LA DIFERENCIA ENTRE UN CIRCUITO ELECTRICO Y UNO ELECTRONICO?</a:t>
            </a:r>
          </a:p>
          <a:p>
            <a:pPr marL="0" indent="0">
              <a:buNone/>
            </a:pPr>
            <a:r>
              <a:rPr lang="es-CO" dirty="0"/>
              <a:t>Se denomina circuito eléctrico a una serie de elementos o componentes eléctricos, tales como resistencias, inductancias, condensadores, fuentes, conectados eléctricamente entre sí con el propósito de generar, transportar o modificar señales eléctricas.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Se denomina circuito </a:t>
            </a:r>
            <a:r>
              <a:rPr lang="es-CO" dirty="0" err="1"/>
              <a:t>electronico</a:t>
            </a:r>
            <a:r>
              <a:rPr lang="es-CO" dirty="0"/>
              <a:t> a una serie de elementos o componentes electrónicos tales como dispositivos electrónicos semiconductores, conectados eléctricamente entre sí con el propósito de generar, transportar o modificar señales electrónicas. </a:t>
            </a:r>
          </a:p>
        </p:txBody>
      </p:sp>
    </p:spTree>
    <p:extLst>
      <p:ext uri="{BB962C8B-B14F-4D97-AF65-F5344CB8AC3E}">
        <p14:creationId xmlns:p14="http://schemas.microsoft.com/office/powerpoint/2010/main" val="423583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47346"/>
            <a:ext cx="8946541" cy="5501053"/>
          </a:xfrm>
        </p:spPr>
        <p:txBody>
          <a:bodyPr/>
          <a:lstStyle/>
          <a:p>
            <a:r>
              <a:rPr lang="es-CO" dirty="0" smtClean="0"/>
              <a:t>¿PORQUE  CREEES QUE LAS RESISTENCIAS SON DE DIFERENTES ?</a:t>
            </a:r>
          </a:p>
          <a:p>
            <a:pPr marL="0" indent="0">
              <a:buNone/>
            </a:pPr>
            <a:r>
              <a:rPr lang="es-CO" dirty="0" smtClean="0"/>
              <a:t>Porque cada color de la resistencia tiene un nivel de ohmios de resistencia y tiene la tolerancia que es el ultimo valor que se lee?</a:t>
            </a:r>
          </a:p>
          <a:p>
            <a:pPr marL="0" indent="0">
              <a:buNone/>
            </a:pPr>
            <a:r>
              <a:rPr lang="es-CO" dirty="0" smtClean="0"/>
              <a:t>¿Qué FUNCION CUMPLE CADA COMPONENTE DEL CIRCUITO?</a:t>
            </a:r>
          </a:p>
          <a:p>
            <a:pPr marL="0" indent="0">
              <a:buNone/>
            </a:pPr>
            <a:r>
              <a:rPr lang="es-CO" dirty="0" smtClean="0"/>
              <a:t>LED:  genera iluminación.</a:t>
            </a:r>
          </a:p>
          <a:p>
            <a:pPr marL="0" indent="0">
              <a:buNone/>
            </a:pPr>
            <a:r>
              <a:rPr lang="es-CO" dirty="0" smtClean="0"/>
              <a:t>RESISTENCIA: impide  que la energía llegue directamente al led.</a:t>
            </a:r>
          </a:p>
          <a:p>
            <a:pPr marL="0" indent="0">
              <a:buNone/>
            </a:pPr>
            <a:r>
              <a:rPr lang="es-CO" dirty="0" smtClean="0"/>
              <a:t>FOTORESISTENCIA: es un semiconductor  de alta resistencia  en el circuito  del sensor.</a:t>
            </a:r>
          </a:p>
          <a:p>
            <a:pPr marL="0" indent="0">
              <a:buNone/>
            </a:pPr>
            <a:r>
              <a:rPr lang="es-CO" dirty="0" smtClean="0"/>
              <a:t>TRANSISTOR: se usa para la ampliación de energía  en el circuito.</a:t>
            </a:r>
          </a:p>
          <a:p>
            <a:pPr marL="0" indent="0">
              <a:buNone/>
            </a:pPr>
            <a:r>
              <a:rPr lang="es-CO" dirty="0" smtClean="0"/>
              <a:t>¿ EN QUE CAMPOS DE LAS CIENCIAS SE UTILIZAN SENSORES?</a:t>
            </a:r>
          </a:p>
          <a:p>
            <a:pPr marL="0" indent="0">
              <a:buNone/>
            </a:pPr>
            <a:r>
              <a:rPr lang="es-CO" dirty="0" smtClean="0"/>
              <a:t>Se utilizan sensores para la velocidad, densidad, luz, acides, temperatura, el sonido 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86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700216"/>
            <a:ext cx="8946541" cy="5548183"/>
          </a:xfrm>
        </p:spPr>
        <p:txBody>
          <a:bodyPr/>
          <a:lstStyle/>
          <a:p>
            <a:r>
              <a:rPr lang="es-CO" dirty="0" smtClean="0"/>
              <a:t>¿ QUE VENTAJAS TIENE ESTA TECNOLOGIA?</a:t>
            </a:r>
          </a:p>
          <a:p>
            <a:pPr marL="0" indent="0">
              <a:buNone/>
            </a:pPr>
            <a:r>
              <a:rPr lang="es-CO" dirty="0" smtClean="0"/>
              <a:t>Nos economizaría mas tiempo y espacio y seria mas fácil ponerlos a funcionar.</a:t>
            </a:r>
          </a:p>
          <a:p>
            <a:pPr marL="0" indent="0">
              <a:buNone/>
            </a:pPr>
            <a:r>
              <a:rPr lang="es-CO" dirty="0" smtClean="0"/>
              <a:t>Nos ayudaría a economizar el ambiente ejemplo en  los sensores de regaderas automáticas.</a:t>
            </a:r>
          </a:p>
          <a:p>
            <a:pPr marL="0" indent="0">
              <a:buNone/>
            </a:pPr>
            <a:r>
              <a:rPr lang="es-CO" dirty="0" smtClean="0"/>
              <a:t>¿QUE APLICACIONES PUEDES DARLE AL SENSOR CONSTRUIDO?</a:t>
            </a:r>
          </a:p>
          <a:p>
            <a:pPr marL="0" indent="0">
              <a:buNone/>
            </a:pPr>
            <a:r>
              <a:rPr lang="es-CO" dirty="0" smtClean="0"/>
              <a:t> La aplicación que le daríamos seria  que se pondría a funcionar en espacios que es difícil encender el i8nteruptor de energía ya que con solo dar un paso se prende.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561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10396"/>
          </a:xfrm>
        </p:spPr>
        <p:txBody>
          <a:bodyPr/>
          <a:lstStyle/>
          <a:p>
            <a:r>
              <a:rPr lang="es-CO" dirty="0" smtClean="0"/>
              <a:t>¿elaborar una grafica en la que se muestre el sensor en cualquier campo aplicado.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830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600</Words>
  <Application>Microsoft Macintosh PowerPoint</Application>
  <PresentationFormat>Personalizado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Ion</vt:lpstr>
      <vt:lpstr>“HAGASE LA LUZ”</vt:lpstr>
      <vt:lpstr>HECHO POR:</vt:lpstr>
      <vt:lpstr>OBJETIVOS:</vt:lpstr>
      <vt:lpstr>APLICACIONES DEL SENSOR:</vt:lpstr>
      <vt:lpstr>Cuestionario:</vt:lpstr>
      <vt:lpstr>Presentación de PowerPoint</vt:lpstr>
      <vt:lpstr>Presentación de PowerPoint</vt:lpstr>
      <vt:lpstr>Presentación de PowerPoint</vt:lpstr>
      <vt:lpstr>¿elaborar una grafica en la que se muestre el sensor en cualquier campo aplicado.</vt:lpstr>
      <vt:lpstr>CONCLUCIONES: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“HAGASE LA LUZ”</dc:title>
  <dc:creator>familia</dc:creator>
  <cp:lastModifiedBy>Edgar Dario Peña Arango</cp:lastModifiedBy>
  <cp:revision>20</cp:revision>
  <dcterms:created xsi:type="dcterms:W3CDTF">2014-11-03T01:03:32Z</dcterms:created>
  <dcterms:modified xsi:type="dcterms:W3CDTF">2015-11-02T02:47:07Z</dcterms:modified>
</cp:coreProperties>
</file>