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3" r:id="rId6"/>
    <p:sldId id="260" r:id="rId7"/>
    <p:sldId id="266" r:id="rId8"/>
    <p:sldId id="261" r:id="rId9"/>
    <p:sldId id="262" r:id="rId10"/>
    <p:sldId id="264" r:id="rId11"/>
    <p:sldId id="265" r:id="rId1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7AED08-186C-4563-8CDB-E7846B7896CA}" type="datetimeFigureOut">
              <a:rPr lang="es-CO" smtClean="0"/>
              <a:t>29/05/2018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07DDA1-9833-4FC1-BC18-819A6CDA184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62801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7DDA1-9833-4FC1-BC18-819A6CDA184A}" type="slidenum">
              <a:rPr lang="es-CO" smtClean="0"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3993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7DDA1-9833-4FC1-BC18-819A6CDA184A}" type="slidenum">
              <a:rPr lang="es-CO" smtClean="0"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20651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EBB11-E475-6448-928E-644E92D78510}" type="datetimeFigureOut">
              <a:rPr lang="es-ES" smtClean="0"/>
              <a:t>29/05/2018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46F39-2F11-494E-8C7B-2DE1A59963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412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EBB11-E475-6448-928E-644E92D78510}" type="datetimeFigureOut">
              <a:rPr lang="es-ES" smtClean="0"/>
              <a:t>29/05/2018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46F39-2F11-494E-8C7B-2DE1A59963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9806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EBB11-E475-6448-928E-644E92D78510}" type="datetimeFigureOut">
              <a:rPr lang="es-ES" smtClean="0"/>
              <a:t>29/05/2018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46F39-2F11-494E-8C7B-2DE1A59963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4427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EBB11-E475-6448-928E-644E92D78510}" type="datetimeFigureOut">
              <a:rPr lang="es-ES" smtClean="0"/>
              <a:t>29/05/2018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46F39-2F11-494E-8C7B-2DE1A59963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331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EBB11-E475-6448-928E-644E92D78510}" type="datetimeFigureOut">
              <a:rPr lang="es-ES" smtClean="0"/>
              <a:t>29/05/2018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46F39-2F11-494E-8C7B-2DE1A59963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6206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EBB11-E475-6448-928E-644E92D78510}" type="datetimeFigureOut">
              <a:rPr lang="es-ES" smtClean="0"/>
              <a:t>29/05/2018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46F39-2F11-494E-8C7B-2DE1A59963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7953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EBB11-E475-6448-928E-644E92D78510}" type="datetimeFigureOut">
              <a:rPr lang="es-ES" smtClean="0"/>
              <a:t>29/05/2018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46F39-2F11-494E-8C7B-2DE1A59963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4563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EBB11-E475-6448-928E-644E92D78510}" type="datetimeFigureOut">
              <a:rPr lang="es-ES" smtClean="0"/>
              <a:t>29/05/2018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46F39-2F11-494E-8C7B-2DE1A59963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7829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EBB11-E475-6448-928E-644E92D78510}" type="datetimeFigureOut">
              <a:rPr lang="es-ES" smtClean="0"/>
              <a:t>29/05/2018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46F39-2F11-494E-8C7B-2DE1A59963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9758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EBB11-E475-6448-928E-644E92D78510}" type="datetimeFigureOut">
              <a:rPr lang="es-ES" smtClean="0"/>
              <a:t>29/05/2018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46F39-2F11-494E-8C7B-2DE1A59963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6526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EBB11-E475-6448-928E-644E92D78510}" type="datetimeFigureOut">
              <a:rPr lang="es-ES" smtClean="0"/>
              <a:t>29/05/2018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46F39-2F11-494E-8C7B-2DE1A59963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5496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EBB11-E475-6448-928E-644E92D78510}" type="datetimeFigureOut">
              <a:rPr lang="es-ES" smtClean="0"/>
              <a:t>29/05/2018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46F39-2F11-494E-8C7B-2DE1A59963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991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63311"/>
            <a:ext cx="9144000" cy="1903445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95250" y="475935"/>
            <a:ext cx="7772400" cy="3013326"/>
          </a:xfrm>
        </p:spPr>
        <p:txBody>
          <a:bodyPr>
            <a:normAutofit/>
          </a:bodyPr>
          <a:lstStyle/>
          <a:p>
            <a:r>
              <a:rPr lang="es-ES" sz="3600" b="1" dirty="0" smtClean="0"/>
              <a:t>INSTITUCIÓN EDUCATIVA escuela NORMAL SUPERIOR PEDRO JUSTO BERRÍO</a:t>
            </a:r>
            <a:br>
              <a:rPr lang="es-ES" sz="3600" b="1" dirty="0" smtClean="0"/>
            </a:br>
            <a:r>
              <a:rPr lang="es-ES" sz="3600" b="1" dirty="0" smtClean="0"/>
              <a:t>EMLA</a:t>
            </a:r>
            <a:br>
              <a:rPr lang="es-ES" sz="3600" b="1" dirty="0" smtClean="0"/>
            </a:br>
            <a:r>
              <a:rPr lang="es-ES" sz="3600" b="1" dirty="0" smtClean="0"/>
              <a:t>TECHO EMLA.</a:t>
            </a:r>
            <a:endParaRPr lang="es-ES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12612" y="3296881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es-ES" dirty="0" smtClean="0"/>
              <a:t>Edwin Lopera Pérez</a:t>
            </a:r>
          </a:p>
          <a:p>
            <a:r>
              <a:rPr lang="es-ES" dirty="0" smtClean="0"/>
              <a:t>Ángela María Pérez Mesa</a:t>
            </a:r>
          </a:p>
          <a:p>
            <a:r>
              <a:rPr lang="es-ES" dirty="0" smtClean="0"/>
              <a:t>Laura Rojas Chavarría</a:t>
            </a:r>
          </a:p>
          <a:p>
            <a:r>
              <a:rPr lang="es-ES" dirty="0" smtClean="0"/>
              <a:t>Mary Isabel Vásquez Monsalve.</a:t>
            </a:r>
            <a:endParaRPr lang="es-ES" dirty="0"/>
          </a:p>
        </p:txBody>
      </p:sp>
      <p:sp>
        <p:nvSpPr>
          <p:cNvPr id="5" name="Rectángulo 4"/>
          <p:cNvSpPr/>
          <p:nvPr/>
        </p:nvSpPr>
        <p:spPr>
          <a:xfrm>
            <a:off x="151203" y="151182"/>
            <a:ext cx="8860494" cy="4912129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8" name="Imagen 7" descr="Captura de pantalla 2018-04-17 a la(s) 9.32.14 p. m.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2" t="17828" r="66432" b="33762"/>
          <a:stretch/>
        </p:blipFill>
        <p:spPr>
          <a:xfrm>
            <a:off x="7998636" y="4096265"/>
            <a:ext cx="827837" cy="832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61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63311"/>
            <a:ext cx="9144000" cy="1903445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151203" y="151182"/>
            <a:ext cx="8860494" cy="4912129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/>
          <p:cNvSpPr txBox="1"/>
          <p:nvPr/>
        </p:nvSpPr>
        <p:spPr>
          <a:xfrm>
            <a:off x="2155710" y="345013"/>
            <a:ext cx="48429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2800" b="1" dirty="0" smtClean="0"/>
              <a:t>EVALUACIÓN Y CONCLUSIONES</a:t>
            </a:r>
            <a:endParaRPr lang="es-ES" sz="2800" b="1" dirty="0"/>
          </a:p>
        </p:txBody>
      </p:sp>
      <p:pic>
        <p:nvPicPr>
          <p:cNvPr id="6" name="Imagen 5" descr="Captura de pantalla 2018-04-17 a la(s) 9.32.14 p. m.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2" t="17828" r="66432" b="33762"/>
          <a:stretch/>
        </p:blipFill>
        <p:spPr>
          <a:xfrm>
            <a:off x="7998636" y="4096265"/>
            <a:ext cx="827837" cy="832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94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63311"/>
            <a:ext cx="9144000" cy="1903445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151203" y="151182"/>
            <a:ext cx="8860494" cy="4912129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/>
          <p:cNvSpPr txBox="1"/>
          <p:nvPr/>
        </p:nvSpPr>
        <p:spPr>
          <a:xfrm>
            <a:off x="2539940" y="345013"/>
            <a:ext cx="40745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2800" b="1" dirty="0" smtClean="0"/>
              <a:t>FUENTES BIBLIOGRÁFICAS</a:t>
            </a:r>
            <a:endParaRPr lang="es-ES" sz="2800" b="1" dirty="0"/>
          </a:p>
        </p:txBody>
      </p:sp>
      <p:pic>
        <p:nvPicPr>
          <p:cNvPr id="6" name="Imagen 5" descr="Captura de pantalla 2018-04-17 a la(s) 9.32.14 p. m.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2" t="17828" r="66432" b="33762"/>
          <a:stretch/>
        </p:blipFill>
        <p:spPr>
          <a:xfrm>
            <a:off x="7998636" y="4096265"/>
            <a:ext cx="827837" cy="832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94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63311"/>
            <a:ext cx="9144000" cy="1903445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151203" y="151182"/>
            <a:ext cx="8860494" cy="4912129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uadroTexto 4"/>
          <p:cNvSpPr txBox="1"/>
          <p:nvPr/>
        </p:nvSpPr>
        <p:spPr>
          <a:xfrm>
            <a:off x="2526876" y="377955"/>
            <a:ext cx="415705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2400" b="1" dirty="0" smtClean="0"/>
              <a:t>PRESENTACIÓN DEL PROYECTO</a:t>
            </a:r>
            <a:r>
              <a:rPr lang="es-ES" dirty="0" smtClean="0"/>
              <a:t> </a:t>
            </a:r>
          </a:p>
          <a:p>
            <a:pPr algn="ctr"/>
            <a:r>
              <a:rPr lang="es-ES" dirty="0" smtClean="0"/>
              <a:t>Máximo 700 caracteres</a:t>
            </a:r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362887" y="1058275"/>
            <a:ext cx="8422006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000" dirty="0" smtClean="0"/>
          </a:p>
          <a:p>
            <a:r>
              <a:rPr lang="es-ES" sz="2400" dirty="0" smtClean="0"/>
              <a:t>El presente proyecto tiene como finalidad diseñar un dispositivo que permita abrir y cerrar un techo al percibir la lluvia, el cual será manejado mediante un programa llamado S4A, el cual permite tener un control del dispositivo utilizando la computadora</a:t>
            </a:r>
            <a:endParaRPr lang="es-ES" sz="2400" dirty="0"/>
          </a:p>
        </p:txBody>
      </p:sp>
      <p:pic>
        <p:nvPicPr>
          <p:cNvPr id="8" name="Imagen 7" descr="Captura de pantalla 2018-04-17 a la(s) 9.32.14 p. m.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2" t="17828" r="66432" b="33762"/>
          <a:stretch/>
        </p:blipFill>
        <p:spPr>
          <a:xfrm>
            <a:off x="7998636" y="4096265"/>
            <a:ext cx="827837" cy="832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04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63311"/>
            <a:ext cx="9144000" cy="1903445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151203" y="151182"/>
            <a:ext cx="8860494" cy="4912129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uadroTexto 4"/>
          <p:cNvSpPr txBox="1"/>
          <p:nvPr/>
        </p:nvSpPr>
        <p:spPr>
          <a:xfrm>
            <a:off x="378007" y="399569"/>
            <a:ext cx="836953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Descripción del problema: </a:t>
            </a:r>
          </a:p>
          <a:p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Teniendo en 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cuenta la gran cantidad de plantas que se cultiva en un viver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y la dificultad </a:t>
            </a:r>
          </a:p>
          <a:p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 se generan al momento del riego y cuidado de las mismas, surge la idea del </a:t>
            </a:r>
            <a:r>
              <a:rPr lang="es-E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aprove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s-E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hamiento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del agua lluvia.</a:t>
            </a:r>
            <a:endParaRPr lang="es-E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s-ES" b="1" dirty="0"/>
          </a:p>
        </p:txBody>
      </p:sp>
      <p:sp>
        <p:nvSpPr>
          <p:cNvPr id="6" name="CuadroTexto 5"/>
          <p:cNvSpPr txBox="1"/>
          <p:nvPr/>
        </p:nvSpPr>
        <p:spPr>
          <a:xfrm>
            <a:off x="378007" y="2554978"/>
            <a:ext cx="82064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Necesidad que se quiere suplir con el proyecto: </a:t>
            </a:r>
            <a:r>
              <a:rPr lang="es-C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O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crear un techo que Perciba las </a:t>
            </a:r>
            <a:r>
              <a:rPr lang="es-C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gotas</a:t>
            </a:r>
          </a:p>
          <a:p>
            <a:r>
              <a:rPr lang="es-C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O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lluvia y pueda </a:t>
            </a:r>
            <a:r>
              <a:rPr lang="es-C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abrirse</a:t>
            </a:r>
            <a:r>
              <a:rPr lang="es-C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</a:t>
            </a:r>
            <a:r>
              <a:rPr lang="es-CO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momento que se requiera, </a:t>
            </a:r>
            <a:r>
              <a:rPr lang="es-C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regando las plantas que se </a:t>
            </a:r>
          </a:p>
          <a:p>
            <a:r>
              <a:rPr lang="es-CO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s-C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ncuentran en el vivero</a:t>
            </a:r>
            <a:r>
              <a:rPr lang="es-C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s-CO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Imagen 7" descr="Captura de pantalla 2018-04-17 a la(s) 9.32.14 p. m.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2" t="17828" r="66432" b="33762"/>
          <a:stretch/>
        </p:blipFill>
        <p:spPr>
          <a:xfrm>
            <a:off x="7998636" y="4096265"/>
            <a:ext cx="827837" cy="832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89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63311"/>
            <a:ext cx="9144000" cy="1903445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151203" y="151182"/>
            <a:ext cx="8860494" cy="4912129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Rectángulo 3"/>
          <p:cNvSpPr/>
          <p:nvPr/>
        </p:nvSpPr>
        <p:spPr>
          <a:xfrm>
            <a:off x="5261863" y="318700"/>
            <a:ext cx="3568390" cy="2267732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Insertar foto del boceto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043301" y="1330403"/>
            <a:ext cx="2725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Boceto inicial del proyecto</a:t>
            </a:r>
            <a:endParaRPr lang="es-ES" b="1" dirty="0"/>
          </a:p>
        </p:txBody>
      </p:sp>
      <p:sp>
        <p:nvSpPr>
          <p:cNvPr id="8" name="Rectángulo 7"/>
          <p:cNvSpPr/>
          <p:nvPr/>
        </p:nvSpPr>
        <p:spPr>
          <a:xfrm>
            <a:off x="362887" y="2586432"/>
            <a:ext cx="3568390" cy="2267732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Insertar foto del boceto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4717533" y="3462071"/>
            <a:ext cx="2459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Plano final del proyecto</a:t>
            </a:r>
            <a:endParaRPr lang="es-ES" b="1" dirty="0"/>
          </a:p>
        </p:txBody>
      </p:sp>
      <p:pic>
        <p:nvPicPr>
          <p:cNvPr id="11" name="Imagen 10" descr="Captura de pantalla 2018-04-17 a la(s) 9.32.14 p. m.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2" t="17828" r="66432" b="33762"/>
          <a:stretch/>
        </p:blipFill>
        <p:spPr>
          <a:xfrm>
            <a:off x="7998636" y="4096265"/>
            <a:ext cx="827837" cy="832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12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63311"/>
            <a:ext cx="9144000" cy="1903445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151203" y="151182"/>
            <a:ext cx="8860494" cy="4912129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 6"/>
          <p:cNvSpPr/>
          <p:nvPr/>
        </p:nvSpPr>
        <p:spPr>
          <a:xfrm>
            <a:off x="362887" y="2586432"/>
            <a:ext cx="3568390" cy="2267732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Insertar imagen desde </a:t>
            </a:r>
            <a:r>
              <a:rPr lang="es-ES" dirty="0" err="1" smtClean="0">
                <a:solidFill>
                  <a:srgbClr val="FF0000"/>
                </a:solidFill>
              </a:rPr>
              <a:t>fritzing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5261863" y="318700"/>
            <a:ext cx="3568390" cy="2267732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Insertar imagen desde </a:t>
            </a:r>
            <a:r>
              <a:rPr lang="es-ES" dirty="0" err="1" smtClean="0">
                <a:solidFill>
                  <a:srgbClr val="FF0000"/>
                </a:solidFill>
              </a:rPr>
              <a:t>fritzing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634520" y="937329"/>
            <a:ext cx="37791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b="1" dirty="0" smtClean="0"/>
              <a:t>Esquema del montaje electrónico</a:t>
            </a:r>
            <a:r>
              <a:rPr lang="es-ES" dirty="0" smtClean="0"/>
              <a:t> con</a:t>
            </a:r>
          </a:p>
          <a:p>
            <a:pPr algn="ctr"/>
            <a:r>
              <a:rPr lang="es-ES" dirty="0"/>
              <a:t>l</a:t>
            </a:r>
            <a:r>
              <a:rPr lang="es-ES" dirty="0" smtClean="0"/>
              <a:t>as imágenes de los elementos </a:t>
            </a:r>
          </a:p>
          <a:p>
            <a:pPr algn="ctr"/>
            <a:r>
              <a:rPr lang="es-ES" dirty="0" smtClean="0"/>
              <a:t>Use </a:t>
            </a:r>
            <a:r>
              <a:rPr lang="es-ES" dirty="0" err="1" smtClean="0"/>
              <a:t>fritzing</a:t>
            </a:r>
            <a:r>
              <a:rPr lang="es-ES" dirty="0" smtClean="0"/>
              <a:t> para hacerlo</a:t>
            </a:r>
            <a:endParaRPr lang="es-ES" dirty="0"/>
          </a:p>
        </p:txBody>
      </p:sp>
      <p:sp>
        <p:nvSpPr>
          <p:cNvPr id="9" name="CuadroTexto 8"/>
          <p:cNvSpPr txBox="1"/>
          <p:nvPr/>
        </p:nvSpPr>
        <p:spPr>
          <a:xfrm>
            <a:off x="5144800" y="3537662"/>
            <a:ext cx="29106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b="1" dirty="0" smtClean="0"/>
              <a:t>Esquema electrónico </a:t>
            </a:r>
            <a:r>
              <a:rPr lang="es-ES" dirty="0" smtClean="0"/>
              <a:t>con la </a:t>
            </a:r>
          </a:p>
          <a:p>
            <a:pPr algn="ctr"/>
            <a:r>
              <a:rPr lang="es-ES" dirty="0"/>
              <a:t>s</a:t>
            </a:r>
            <a:r>
              <a:rPr lang="es-ES" dirty="0" smtClean="0"/>
              <a:t>imbología de los elementos.</a:t>
            </a:r>
          </a:p>
          <a:p>
            <a:pPr algn="ctr"/>
            <a:r>
              <a:rPr lang="es-ES" dirty="0" smtClean="0"/>
              <a:t>Use </a:t>
            </a:r>
            <a:r>
              <a:rPr lang="es-ES" dirty="0" err="1" smtClean="0"/>
              <a:t>fritzing</a:t>
            </a:r>
            <a:r>
              <a:rPr lang="es-ES" dirty="0" smtClean="0"/>
              <a:t> para hacerlo</a:t>
            </a:r>
            <a:endParaRPr lang="es-ES" dirty="0"/>
          </a:p>
        </p:txBody>
      </p:sp>
      <p:pic>
        <p:nvPicPr>
          <p:cNvPr id="11" name="Imagen 10" descr="Captura de pantalla 2018-04-17 a la(s) 9.32.14 p. m.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2" t="17828" r="66432" b="33762"/>
          <a:stretch/>
        </p:blipFill>
        <p:spPr>
          <a:xfrm>
            <a:off x="7998636" y="4096265"/>
            <a:ext cx="827837" cy="832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16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063311"/>
            <a:ext cx="9144000" cy="1903445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151203" y="151182"/>
            <a:ext cx="8860494" cy="4912129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CuadroTexto 2"/>
          <p:cNvSpPr txBox="1"/>
          <p:nvPr/>
        </p:nvSpPr>
        <p:spPr>
          <a:xfrm>
            <a:off x="2036690" y="151182"/>
            <a:ext cx="50706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smtClean="0"/>
              <a:t>LISTADO DE MATERIALES NECESARIOS</a:t>
            </a:r>
          </a:p>
          <a:p>
            <a:r>
              <a:rPr lang="es-ES" sz="2400" b="1" dirty="0" smtClean="0"/>
              <a:t> </a:t>
            </a:r>
            <a:endParaRPr lang="es-ES" sz="2400" b="1" dirty="0"/>
          </a:p>
        </p:txBody>
      </p:sp>
      <p:pic>
        <p:nvPicPr>
          <p:cNvPr id="9" name="Imagen 8" descr="Captura de pantalla 2018-04-17 a la(s) 9.32.14 p. m..p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2" t="17828" r="66432" b="33762"/>
          <a:stretch/>
        </p:blipFill>
        <p:spPr>
          <a:xfrm>
            <a:off x="7998636" y="4096265"/>
            <a:ext cx="827837" cy="832271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5"/>
          <a:srcRect l="18952" t="28498" r="20001" b="12173"/>
          <a:stretch/>
        </p:blipFill>
        <p:spPr>
          <a:xfrm>
            <a:off x="-34022" y="553032"/>
            <a:ext cx="9125263" cy="4645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16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3"/>
          <a:srcRect l="18952" t="18983" r="20210" b="10307"/>
          <a:stretch/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865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63311"/>
            <a:ext cx="9144000" cy="1903445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151203" y="151182"/>
            <a:ext cx="8860494" cy="4912129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CuadroTexto 2"/>
          <p:cNvSpPr txBox="1"/>
          <p:nvPr/>
        </p:nvSpPr>
        <p:spPr>
          <a:xfrm>
            <a:off x="2676292" y="268880"/>
            <a:ext cx="39444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2400" b="1" dirty="0" smtClean="0"/>
              <a:t>PROCESO DE CONSTRUCCIÓN</a:t>
            </a:r>
          </a:p>
          <a:p>
            <a:pPr algn="ctr"/>
            <a:r>
              <a:rPr lang="es-ES" sz="1600" b="1" dirty="0" smtClean="0"/>
              <a:t>FOTO REPORTAJE </a:t>
            </a:r>
            <a:r>
              <a:rPr lang="mr-IN" sz="1600" b="1" dirty="0" smtClean="0"/>
              <a:t>–</a:t>
            </a:r>
            <a:r>
              <a:rPr lang="es-ES" sz="1600" b="1" dirty="0" smtClean="0"/>
              <a:t> INCLUIR FECHA</a:t>
            </a:r>
            <a:endParaRPr lang="es-ES" sz="1600" b="1" dirty="0"/>
          </a:p>
        </p:txBody>
      </p:sp>
      <p:pic>
        <p:nvPicPr>
          <p:cNvPr id="7" name="Imagen 6" descr="Captura de pantalla 2018-04-17 a la(s) 9.32.14 p. m.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2" t="17828" r="66432" b="33762"/>
          <a:stretch/>
        </p:blipFill>
        <p:spPr>
          <a:xfrm>
            <a:off x="7998636" y="4096265"/>
            <a:ext cx="827837" cy="832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16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63311"/>
            <a:ext cx="9144000" cy="1903445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151203" y="151182"/>
            <a:ext cx="8860494" cy="4912129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/>
          <p:cNvSpPr txBox="1"/>
          <p:nvPr/>
        </p:nvSpPr>
        <p:spPr>
          <a:xfrm>
            <a:off x="2630932" y="345013"/>
            <a:ext cx="38925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2800" b="1" dirty="0" smtClean="0"/>
              <a:t>PRUEBAS Y RESULTADOS</a:t>
            </a:r>
            <a:endParaRPr lang="es-ES" sz="2800" b="1" dirty="0"/>
          </a:p>
        </p:txBody>
      </p:sp>
      <p:sp>
        <p:nvSpPr>
          <p:cNvPr id="9" name="CuadroTexto 8"/>
          <p:cNvSpPr txBox="1"/>
          <p:nvPr/>
        </p:nvSpPr>
        <p:spPr>
          <a:xfrm>
            <a:off x="2404338" y="850986"/>
            <a:ext cx="4323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VIDEO QUE DESCRIBE EL FUNCIONAMIENTO</a:t>
            </a:r>
            <a:endParaRPr lang="es-ES" dirty="0"/>
          </a:p>
        </p:txBody>
      </p:sp>
      <p:pic>
        <p:nvPicPr>
          <p:cNvPr id="13" name="Imagen 12" descr="Captura de pantalla 2018-04-17 a la(s) 9.32.14 p. m.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2" t="17828" r="66432" b="33762"/>
          <a:stretch/>
        </p:blipFill>
        <p:spPr>
          <a:xfrm>
            <a:off x="7998636" y="4096265"/>
            <a:ext cx="827837" cy="832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16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233</Words>
  <Application>Microsoft Office PowerPoint</Application>
  <PresentationFormat>Presentación en pantalla (4:3)</PresentationFormat>
  <Paragraphs>41</Paragraphs>
  <Slides>11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Calibri</vt:lpstr>
      <vt:lpstr>Mangal</vt:lpstr>
      <vt:lpstr>Times New Roman</vt:lpstr>
      <vt:lpstr>Tema de Office</vt:lpstr>
      <vt:lpstr>INSTITUCIÓN EDUCATIVA escuela NORMAL SUPERIOR PEDRO JUSTO BERRÍO EMLA TECHO EMLA.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Seduca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INSTITUCIÓN EDUCATIVA NOMBRE DEL EQUIPO NOMBRE DEL PROYECTO</dc:title>
  <dc:creator>Edgar Dario Peña Arango</dc:creator>
  <cp:lastModifiedBy>ALUMNO</cp:lastModifiedBy>
  <cp:revision>23</cp:revision>
  <dcterms:created xsi:type="dcterms:W3CDTF">2018-04-18T01:08:47Z</dcterms:created>
  <dcterms:modified xsi:type="dcterms:W3CDTF">2018-05-29T22:59:08Z</dcterms:modified>
</cp:coreProperties>
</file>