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 varScale="1">
        <p:scale>
          <a:sx n="81" d="100"/>
          <a:sy n="81" d="100"/>
        </p:scale>
        <p:origin x="-10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80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F1222-8117-4DAD-84D0-BD81135660C4}" type="datetimeFigureOut">
              <a:rPr lang="es-CO" smtClean="0"/>
              <a:t>27/04/2013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594A4-FA0A-4260-B289-FCE17404F2E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99084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F1222-8117-4DAD-84D0-BD81135660C4}" type="datetimeFigureOut">
              <a:rPr lang="es-CO" smtClean="0"/>
              <a:t>27/04/2013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594A4-FA0A-4260-B289-FCE17404F2E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0505869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F1222-8117-4DAD-84D0-BD81135660C4}" type="datetimeFigureOut">
              <a:rPr lang="es-CO" smtClean="0"/>
              <a:t>27/04/2013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594A4-FA0A-4260-B289-FCE17404F2E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605777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F1222-8117-4DAD-84D0-BD81135660C4}" type="datetimeFigureOut">
              <a:rPr lang="es-CO" smtClean="0"/>
              <a:t>27/04/2013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594A4-FA0A-4260-B289-FCE17404F2E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90807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F1222-8117-4DAD-84D0-BD81135660C4}" type="datetimeFigureOut">
              <a:rPr lang="es-CO" smtClean="0"/>
              <a:t>27/04/2013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594A4-FA0A-4260-B289-FCE17404F2E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30500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F1222-8117-4DAD-84D0-BD81135660C4}" type="datetimeFigureOut">
              <a:rPr lang="es-CO" smtClean="0"/>
              <a:t>27/04/2013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594A4-FA0A-4260-B289-FCE17404F2E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68347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F1222-8117-4DAD-84D0-BD81135660C4}" type="datetimeFigureOut">
              <a:rPr lang="es-CO" smtClean="0"/>
              <a:t>27/04/2013</a:t>
            </a:fld>
            <a:endParaRPr lang="es-CO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594A4-FA0A-4260-B289-FCE17404F2E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697074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F1222-8117-4DAD-84D0-BD81135660C4}" type="datetimeFigureOut">
              <a:rPr lang="es-CO" smtClean="0"/>
              <a:t>27/04/2013</a:t>
            </a:fld>
            <a:endParaRPr lang="es-CO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594A4-FA0A-4260-B289-FCE17404F2E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58232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F1222-8117-4DAD-84D0-BD81135660C4}" type="datetimeFigureOut">
              <a:rPr lang="es-CO" smtClean="0"/>
              <a:t>27/04/2013</a:t>
            </a:fld>
            <a:endParaRPr lang="es-CO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594A4-FA0A-4260-B289-FCE17404F2E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859981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F1222-8117-4DAD-84D0-BD81135660C4}" type="datetimeFigureOut">
              <a:rPr lang="es-CO" smtClean="0"/>
              <a:t>27/04/2013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594A4-FA0A-4260-B289-FCE17404F2E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16373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AF1222-8117-4DAD-84D0-BD81135660C4}" type="datetimeFigureOut">
              <a:rPr lang="es-CO" smtClean="0"/>
              <a:t>27/04/2013</a:t>
            </a:fld>
            <a:endParaRPr lang="es-CO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4594A4-FA0A-4260-B289-FCE17404F2E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138153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AF1222-8117-4DAD-84D0-BD81135660C4}" type="datetimeFigureOut">
              <a:rPr lang="es-CO" smtClean="0"/>
              <a:t>27/04/2013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4594A4-FA0A-4260-B289-FCE17404F2EC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422714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Usuario\Pictures\ger.jpg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412777"/>
            <a:ext cx="7772400" cy="2187674"/>
          </a:xfrm>
        </p:spPr>
        <p:txBody>
          <a:bodyPr/>
          <a:lstStyle/>
          <a:p>
            <a:r>
              <a:rPr lang="es-CO" b="1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LA PRINCESA DE FUEGO</a:t>
            </a:r>
            <a:endParaRPr lang="es-CO" b="1" i="1" dirty="0">
              <a:solidFill>
                <a:schemeClr val="bg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CO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GLORIA EDILMA RUÍZ MESA</a:t>
            </a:r>
          </a:p>
          <a:p>
            <a:endParaRPr lang="es-CO" i="1" dirty="0">
              <a:solidFill>
                <a:schemeClr val="bg1">
                  <a:lumMod val="95000"/>
                  <a:lumOff val="5000"/>
                </a:schemeClr>
              </a:solidFill>
              <a:latin typeface="Comic Sans MS" pitchFamily="66" charset="0"/>
            </a:endParaRPr>
          </a:p>
          <a:p>
            <a:r>
              <a:rPr lang="es-CO" i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Comic Sans MS" pitchFamily="66" charset="0"/>
              </a:rPr>
              <a:t>PREESCOLAR   A</a:t>
            </a:r>
            <a:endParaRPr lang="es-CO" i="1" dirty="0">
              <a:solidFill>
                <a:schemeClr val="bg1">
                  <a:lumMod val="95000"/>
                  <a:lumOff val="5000"/>
                </a:schemeClr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13277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491880" cy="6858000"/>
          </a:xfrm>
          <a:prstGeom prst="rect">
            <a:avLst/>
          </a:prstGeom>
        </p:spPr>
      </p:pic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3575050" y="332656"/>
            <a:ext cx="5245422" cy="5793507"/>
          </a:xfrm>
        </p:spPr>
        <p:txBody>
          <a:bodyPr/>
          <a:lstStyle/>
          <a:p>
            <a:pPr marL="0" indent="0">
              <a:buNone/>
            </a:pPr>
            <a:r>
              <a:rPr lang="es-CO" b="1" i="1" dirty="0" smtClean="0"/>
              <a:t>Hubo una vez una princesa increíblemente rica, bella y sabia. Cansada de pretendientes falsos que se acercaban a ella para conseguir sus riquezas, hizo publicar que se casaría con quien le llevase el regalo más valioso, tierno y sincero a la vez. </a:t>
            </a:r>
            <a:endParaRPr lang="es-CO" b="1" i="1" dirty="0"/>
          </a:p>
        </p:txBody>
      </p:sp>
    </p:spTree>
    <p:extLst>
      <p:ext uri="{BB962C8B-B14F-4D97-AF65-F5344CB8AC3E}">
        <p14:creationId xmlns:p14="http://schemas.microsoft.com/office/powerpoint/2010/main" val="6845654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7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251520" y="116632"/>
            <a:ext cx="8640960" cy="655272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r>
              <a:rPr lang="es-CO" sz="4300" b="1" i="1" dirty="0" smtClean="0">
                <a:solidFill>
                  <a:srgbClr val="002060"/>
                </a:solidFill>
              </a:rPr>
              <a:t>El palacio se llenó de flores y regalos de todos los tipos y colores, de cartas de amor incomparables y de poetas enamorados. </a:t>
            </a:r>
          </a:p>
          <a:p>
            <a:pPr marL="0" indent="0">
              <a:buNone/>
            </a:pPr>
            <a:r>
              <a:rPr lang="es-CO" sz="4300" b="1" i="1" dirty="0" smtClean="0">
                <a:solidFill>
                  <a:srgbClr val="002060"/>
                </a:solidFill>
              </a:rPr>
              <a:t>Y entre todos aquellos regalos magníficos, descubrió una piedra; una simple y sucia piedra. Intrigada, hizo llamar a quien se la había regalado. A pesar de su curiosidad, mostró estar muy ofendida cuando apareció el joven, y este se explicó diciendo:</a:t>
            </a:r>
            <a:endParaRPr lang="es-CO" sz="4300" b="1" i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945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"/>
            <a:ext cx="9144000" cy="683514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273050"/>
            <a:ext cx="8712968" cy="618028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r>
              <a:rPr lang="es-CO" dirty="0" smtClean="0"/>
              <a:t> </a:t>
            </a:r>
            <a:r>
              <a:rPr lang="es-CO" sz="4400" i="1" dirty="0" smtClean="0"/>
              <a:t>Esa piedra representa lo más valioso que os puedo regalar, princesa: es mi corazón. Y también es sincera, porque aún no es vuestro y es duro como una piedra. Sólo cuando se llene de amor se ablandará y será más tierno que ningún otro.</a:t>
            </a:r>
            <a:endParaRPr lang="es-CO" sz="4400" i="1" dirty="0"/>
          </a:p>
        </p:txBody>
      </p:sp>
    </p:spTree>
    <p:extLst>
      <p:ext uri="{BB962C8B-B14F-4D97-AF65-F5344CB8AC3E}">
        <p14:creationId xmlns:p14="http://schemas.microsoft.com/office/powerpoint/2010/main" val="2568903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707904" y="260648"/>
            <a:ext cx="5436096" cy="648072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CO" sz="4300" i="1" dirty="0" smtClean="0">
                <a:solidFill>
                  <a:srgbClr val="FF0000"/>
                </a:solidFill>
              </a:rPr>
              <a:t>El joven se marchó tranquilamente, dejando a la princesa sorprendida y atrapada. Quedó tan enamorada que llevaba consigo la piedra a todas partes, y durante meses llenó al joven de regalos y atenciones, pero su corazón seguía siendo duro como la piedra en sus manos. </a:t>
            </a:r>
            <a:endParaRPr lang="es-CO" sz="4300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54756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76672"/>
            <a:ext cx="8514903" cy="597666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</p:pic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1519" y="260648"/>
            <a:ext cx="8586911" cy="626469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r>
              <a:rPr lang="es-CO" sz="4000" b="1" i="1" dirty="0" smtClean="0">
                <a:solidFill>
                  <a:schemeClr val="tx2">
                    <a:lumMod val="10000"/>
                  </a:schemeClr>
                </a:solidFill>
              </a:rPr>
              <a:t>Desanimada, terminó por arrojar la piedra al fuego; al momento vio cómo se deshacía la arena, y de aquella piedra tosca surgía una bella figura de oro. Entonces comprendió que ella misma tendría que ser como el fuego, y transformar cuanto tocaba separando lo inútil de lo </a:t>
            </a:r>
            <a:r>
              <a:rPr lang="es-CO" sz="4000" b="1" i="1" dirty="0" smtClean="0">
                <a:solidFill>
                  <a:schemeClr val="tx2">
                    <a:lumMod val="10000"/>
                  </a:schemeClr>
                </a:solidFill>
                <a:hlinkClick r:id="" action="ppaction://hlinkshowjump?jump=previousslide"/>
              </a:rPr>
              <a:t>importante</a:t>
            </a:r>
            <a:r>
              <a:rPr lang="es-CO" sz="4000" i="1" dirty="0" smtClean="0"/>
              <a:t>. </a:t>
            </a:r>
            <a:endParaRPr lang="es-CO" sz="4000" i="1" dirty="0"/>
          </a:p>
        </p:txBody>
      </p:sp>
    </p:spTree>
    <p:extLst>
      <p:ext uri="{BB962C8B-B14F-4D97-AF65-F5344CB8AC3E}">
        <p14:creationId xmlns:p14="http://schemas.microsoft.com/office/powerpoint/2010/main" val="388157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7504" y="116632"/>
            <a:ext cx="4320480" cy="640871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CO" sz="3200" b="1" i="1" dirty="0" smtClean="0">
                <a:latin typeface="Book Antiqua" pitchFamily="18" charset="0"/>
              </a:rPr>
              <a:t>Durante los meses siguientes, la princesa se propuso cambiar en el reino, y como con la piedra, dedicó su vida, su sabiduría y sus riquezas a separar lo inútil de lo importante. Acabó con el lujo, las joyas y los excesos, y las gentes del país tuvieron comida y libros. </a:t>
            </a:r>
            <a:endParaRPr lang="es-CO" sz="3200" b="1" i="1" dirty="0">
              <a:latin typeface="Book Antiqua" pitchFamily="18" charset="0"/>
            </a:endParaRP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788024" y="188640"/>
            <a:ext cx="4355976" cy="619268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s-CO" sz="3200" b="1" i="1" dirty="0" smtClean="0">
                <a:latin typeface="Book Antiqua" pitchFamily="18" charset="0"/>
              </a:rPr>
              <a:t>Cuantos trataban con la princesa salían encantados por su carácter y cercanía, y su sola presencia transmitía tal calor humano y pasión por cuanto hacía, que comenzaron a llamarla cariñosamente "La princesa de fuego".</a:t>
            </a:r>
            <a:endParaRPr lang="es-CO" sz="3200" b="1" i="1" dirty="0"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9379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endParaRPr lang="es-CO" dirty="0" smtClean="0"/>
          </a:p>
          <a:p>
            <a:pPr marL="0" indent="0">
              <a:buNone/>
            </a:pPr>
            <a:r>
              <a:rPr lang="es-CO" sz="5200" b="1" i="1" dirty="0" smtClean="0">
                <a:solidFill>
                  <a:schemeClr val="tx1">
                    <a:lumMod val="95000"/>
                  </a:schemeClr>
                </a:solidFill>
                <a:latin typeface="Book Antiqua" pitchFamily="18" charset="0"/>
              </a:rPr>
              <a:t>Y como con la piedra, su fuego deshizo la dura corteza del corazón del joven, que tal y como había prometido, resultó ser tan tierno y justo que hizo feliz a la princesa hasta el fin de sus </a:t>
            </a:r>
            <a:r>
              <a:rPr lang="es-CO" sz="5200" b="1" i="1" dirty="0" smtClean="0">
                <a:solidFill>
                  <a:schemeClr val="tx1">
                    <a:lumMod val="95000"/>
                  </a:schemeClr>
                </a:solidFill>
                <a:latin typeface="Book Antiqua" pitchFamily="18" charset="0"/>
              </a:rPr>
              <a:t>días </a:t>
            </a:r>
            <a:r>
              <a:rPr lang="es-CO" sz="1800" b="1" i="1" dirty="0" smtClean="0">
                <a:solidFill>
                  <a:srgbClr val="FFFF00"/>
                </a:solidFill>
                <a:latin typeface="Book Antiqua" pitchFamily="18" charset="0"/>
                <a:hlinkClick r:id="rId3" action="ppaction://hlinkfile"/>
              </a:rPr>
              <a:t>file:///C:\Users\Usuario\Pictures\ger.jpg</a:t>
            </a:r>
            <a:endParaRPr lang="es-CO" sz="1800" b="1" i="1" dirty="0" smtClean="0">
              <a:solidFill>
                <a:srgbClr val="FFFF00"/>
              </a:solidFill>
              <a:latin typeface="Book Antiqua" pitchFamily="18" charset="0"/>
            </a:endParaRPr>
          </a:p>
          <a:p>
            <a:pPr marL="0" indent="0">
              <a:buNone/>
            </a:pPr>
            <a:r>
              <a:rPr lang="es-CO" sz="1800" b="1" i="1" dirty="0" smtClean="0">
                <a:latin typeface="Book Antiqua" pitchFamily="18" charset="0"/>
              </a:rPr>
              <a:t>	</a:t>
            </a:r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075496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159</TotalTime>
  <Words>429</Words>
  <Application>Microsoft Office PowerPoint</Application>
  <PresentationFormat>Presentación en pantalla (4:3)</PresentationFormat>
  <Paragraphs>18</Paragraphs>
  <Slides>8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9" baseType="lpstr">
      <vt:lpstr>Tema de Office</vt:lpstr>
      <vt:lpstr>LA PRINCESA DE FUEGO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</dc:creator>
  <cp:lastModifiedBy>Usuario</cp:lastModifiedBy>
  <cp:revision>13</cp:revision>
  <dcterms:created xsi:type="dcterms:W3CDTF">2013-04-25T23:32:45Z</dcterms:created>
  <dcterms:modified xsi:type="dcterms:W3CDTF">2013-04-27T21:13:55Z</dcterms:modified>
</cp:coreProperties>
</file>