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1" r:id="rId5"/>
    <p:sldId id="272" r:id="rId6"/>
    <p:sldId id="273" r:id="rId7"/>
    <p:sldId id="274" r:id="rId8"/>
    <p:sldId id="276" r:id="rId9"/>
    <p:sldId id="258" r:id="rId10"/>
    <p:sldId id="267" r:id="rId11"/>
    <p:sldId id="268" r:id="rId12"/>
    <p:sldId id="269" r:id="rId13"/>
    <p:sldId id="277" r:id="rId14"/>
    <p:sldId id="260" r:id="rId15"/>
    <p:sldId id="270" r:id="rId16"/>
    <p:sldId id="275" r:id="rId17"/>
    <p:sldId id="279" r:id="rId18"/>
    <p:sldId id="266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436"/>
    <a:srgbClr val="FD33BA"/>
    <a:srgbClr val="33CDFD"/>
    <a:srgbClr val="824E36"/>
    <a:srgbClr val="66CCFF"/>
    <a:srgbClr val="E64AB2"/>
    <a:srgbClr val="9E529A"/>
    <a:srgbClr val="C070AB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71" d="100"/>
          <a:sy n="71" d="100"/>
        </p:scale>
        <p:origin x="-15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09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616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81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390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091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334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0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78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52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155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36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1107-91C3-4A1F-8F74-E87585B60037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6688-3533-4A1A-B5F3-87F6BC8429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480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70189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abajo 5">
            <a:hlinkClick r:id="rId2" action="ppaction://hlinksldjump"/>
          </p:cNvPr>
          <p:cNvSpPr/>
          <p:nvPr/>
        </p:nvSpPr>
        <p:spPr>
          <a:xfrm>
            <a:off x="10324562" y="4823136"/>
            <a:ext cx="1867438" cy="203486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INICIO</a:t>
            </a:r>
            <a:endParaRPr lang="es-CO" sz="20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Resultado de imagen para imagenes de bienven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05" y="1857561"/>
            <a:ext cx="7111023" cy="398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78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>
            <a:hlinkClick r:id="rId3" action="ppaction://hlinksldjump"/>
          </p:cNvPr>
          <p:cNvSpPr/>
          <p:nvPr/>
        </p:nvSpPr>
        <p:spPr>
          <a:xfrm>
            <a:off x="9100457" y="3556000"/>
            <a:ext cx="3091542" cy="3033486"/>
          </a:xfrm>
          <a:prstGeom prst="ellipse">
            <a:avLst/>
          </a:prstGeom>
          <a:solidFill>
            <a:srgbClr val="33CDF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REGRESAR A LA PREGUNTA ANTERIOR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41029" y="246743"/>
            <a:ext cx="4601028" cy="957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PERDISTES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888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338286" y="17925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/>
              <a:t/>
            </a:r>
            <a:br>
              <a:rPr lang="es-ES" dirty="0"/>
            </a:br>
            <a:endParaRPr lang="es-CO" dirty="0"/>
          </a:p>
        </p:txBody>
      </p:sp>
      <p:pic>
        <p:nvPicPr>
          <p:cNvPr id="3074" name="Picture 2" descr="Resultado de imagen para Imagenes QUE DIGAN PERDISTE  animad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2" y="-9964"/>
            <a:ext cx="12210662" cy="68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Elipse">
            <a:hlinkClick r:id="rId3" action="ppaction://hlinksldjump"/>
          </p:cNvPr>
          <p:cNvSpPr/>
          <p:nvPr/>
        </p:nvSpPr>
        <p:spPr>
          <a:xfrm>
            <a:off x="9898745" y="4267200"/>
            <a:ext cx="2104570" cy="2133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REGRESAR A LA PREGUNTA ANTERIOR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51543" y="420914"/>
            <a:ext cx="3585028" cy="1161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PERDISTES</a:t>
            </a:r>
            <a:endParaRPr lang="es-C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1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/>
            </a:r>
            <a:br>
              <a:rPr lang="es-ES" dirty="0"/>
            </a:b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4"/>
            <a:ext cx="12192000" cy="685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9289143" y="4223657"/>
            <a:ext cx="2598057" cy="232228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REGRESAR A LA PREGUNTA ANTERIOR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3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rigby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Nube"/>
          <p:cNvSpPr/>
          <p:nvPr/>
        </p:nvSpPr>
        <p:spPr>
          <a:xfrm>
            <a:off x="6548717" y="3422274"/>
            <a:ext cx="5190565" cy="2675966"/>
          </a:xfrm>
          <a:prstGeom prst="cloud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 smtClean="0">
                <a:solidFill>
                  <a:schemeClr val="tx1"/>
                </a:solidFill>
              </a:rPr>
              <a:t>PERDISTE</a:t>
            </a:r>
            <a:endParaRPr lang="es-CO" sz="4000" b="1" dirty="0">
              <a:solidFill>
                <a:schemeClr val="tx1"/>
              </a:solidFill>
            </a:endParaRPr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8538882" y="215153"/>
            <a:ext cx="3509683" cy="168088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INTENTAR DE NUEVO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6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403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s-CO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s-CO" sz="7200" dirty="0"/>
          </a:p>
        </p:txBody>
      </p:sp>
      <p:sp>
        <p:nvSpPr>
          <p:cNvPr id="5" name="AutoShape 2" descr="Resultado de imagen para IMAGENES DE GANASTES ANIMA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4" descr="Resultado de imagen para IMAGENES DE GANASTES ANIMA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9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derecha">
            <a:hlinkClick r:id="rId3" action="ppaction://hlinksldjump"/>
          </p:cNvPr>
          <p:cNvSpPr/>
          <p:nvPr/>
        </p:nvSpPr>
        <p:spPr>
          <a:xfrm>
            <a:off x="8417859" y="551329"/>
            <a:ext cx="3657600" cy="16808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NIVEL # 2</a:t>
            </a:r>
            <a:endParaRPr lang="es-C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2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8565776" y="5150225"/>
            <a:ext cx="3423024" cy="154086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 FINAL DEL JUEGO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Resultado de imagen para IMAGENES DE GANASTES ANIMAD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/>
          <a:stretch/>
        </p:blipFill>
        <p:spPr bwMode="auto">
          <a:xfrm>
            <a:off x="1" y="-4314"/>
            <a:ext cx="12191999" cy="68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orazón"/>
          <p:cNvSpPr/>
          <p:nvPr/>
        </p:nvSpPr>
        <p:spPr>
          <a:xfrm>
            <a:off x="188687" y="145143"/>
            <a:ext cx="2554514" cy="168365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Flecha derecha">
            <a:hlinkClick r:id="rId3" action="ppaction://hlinksldjump"/>
          </p:cNvPr>
          <p:cNvSpPr/>
          <p:nvPr/>
        </p:nvSpPr>
        <p:spPr>
          <a:xfrm>
            <a:off x="8700247" y="5204012"/>
            <a:ext cx="3200400" cy="131781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JUEGO # 2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6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21023" y="5647765"/>
            <a:ext cx="3012141" cy="1102658"/>
          </a:xfrm>
          <a:prstGeom prst="roundRect">
            <a:avLst/>
          </a:prstGeom>
          <a:solidFill>
            <a:srgbClr val="FAB4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PERDISTE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8767482" y="497541"/>
            <a:ext cx="2501153" cy="94129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INTENTAR DE NUEVO 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 smtClean="0"/>
              <a:t>Gracias</a:t>
            </a:r>
            <a:r>
              <a:rPr lang="es-ES" dirty="0" smtClean="0"/>
              <a:t> </a:t>
            </a:r>
            <a:endParaRPr lang="es-CO" dirty="0"/>
          </a:p>
        </p:txBody>
      </p:sp>
      <p:sp>
        <p:nvSpPr>
          <p:cNvPr id="5" name="Corazón 4"/>
          <p:cNvSpPr/>
          <p:nvPr/>
        </p:nvSpPr>
        <p:spPr>
          <a:xfrm>
            <a:off x="1494971" y="841829"/>
            <a:ext cx="1233715" cy="120468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201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Hover r:id="rId2" action="ppaction://hlinksldjump"/>
          </p:cNvPr>
          <p:cNvSpPr/>
          <p:nvPr/>
        </p:nvSpPr>
        <p:spPr>
          <a:xfrm>
            <a:off x="0" y="-19129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927278" y="1068946"/>
            <a:ext cx="283335" cy="4211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210613" y="2215166"/>
            <a:ext cx="2550018" cy="4893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 flipH="1">
            <a:off x="2588654" y="2704563"/>
            <a:ext cx="386366" cy="361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2975019" y="4984124"/>
            <a:ext cx="8770513" cy="1339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927278" y="682580"/>
            <a:ext cx="4868214" cy="386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Flecha abajo 1">
            <a:hlinkHover r:id="rId2" action="ppaction://hlinksldjump"/>
          </p:cNvPr>
          <p:cNvSpPr/>
          <p:nvPr/>
        </p:nvSpPr>
        <p:spPr>
          <a:xfrm>
            <a:off x="7114440" y="3409871"/>
            <a:ext cx="618186" cy="1687132"/>
          </a:xfrm>
          <a:prstGeom prst="down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strella de 5 puntas 2">
            <a:hlinkHover r:id="rId2" action="ppaction://hlinksldjump"/>
          </p:cNvPr>
          <p:cNvSpPr/>
          <p:nvPr/>
        </p:nvSpPr>
        <p:spPr>
          <a:xfrm>
            <a:off x="792509" y="2458760"/>
            <a:ext cx="836208" cy="10052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10411097" y="4984123"/>
            <a:ext cx="1606732" cy="1455865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inicio</a:t>
            </a:r>
            <a:endParaRPr lang="es-CO" dirty="0"/>
          </a:p>
        </p:txBody>
      </p:sp>
      <p:sp>
        <p:nvSpPr>
          <p:cNvPr id="13" name="Rayo 12">
            <a:hlinkHover r:id="rId2" action="ppaction://hlinksldjump"/>
          </p:cNvPr>
          <p:cNvSpPr/>
          <p:nvPr/>
        </p:nvSpPr>
        <p:spPr>
          <a:xfrm>
            <a:off x="3760631" y="3357154"/>
            <a:ext cx="1464512" cy="1781516"/>
          </a:xfrm>
          <a:prstGeom prst="lightningBolt">
            <a:avLst/>
          </a:prstGeom>
          <a:solidFill>
            <a:srgbClr val="E64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7920507" y="749781"/>
            <a:ext cx="579550" cy="4301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2395470" y="1261301"/>
            <a:ext cx="5525037" cy="400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8474299" y="3786389"/>
            <a:ext cx="3271233" cy="412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3760631" y="1068946"/>
            <a:ext cx="231820" cy="192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Conector recto de flecha 18">
            <a:hlinkHover r:id="rId2" action="ppaction://hlinksldjump"/>
          </p:cNvPr>
          <p:cNvCxnSpPr/>
          <p:nvPr/>
        </p:nvCxnSpPr>
        <p:spPr>
          <a:xfrm>
            <a:off x="6375042" y="289360"/>
            <a:ext cx="412124" cy="912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l 17">
            <a:hlinkHover r:id="rId2" action="ppaction://hlinksldjump"/>
          </p:cNvPr>
          <p:cNvSpPr/>
          <p:nvPr/>
        </p:nvSpPr>
        <p:spPr>
          <a:xfrm>
            <a:off x="2292439" y="5525037"/>
            <a:ext cx="1468192" cy="1056067"/>
          </a:xfrm>
          <a:prstGeom prst="sun">
            <a:avLst/>
          </a:prstGeom>
          <a:solidFill>
            <a:srgbClr val="FAB4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Elipse"/>
          <p:cNvSpPr/>
          <p:nvPr/>
        </p:nvSpPr>
        <p:spPr>
          <a:xfrm>
            <a:off x="0" y="130628"/>
            <a:ext cx="1335313" cy="13307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hlinkClick r:id="rId3" action="ppaction://hlinksldjump"/>
              </a:rPr>
              <a:t>FINAL</a:t>
            </a:r>
            <a:endParaRPr lang="es-CO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Resultado de imagen para imagenes de rigby alegre caric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719" y="289360"/>
            <a:ext cx="2961109" cy="237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9574306" y="2511379"/>
            <a:ext cx="535609" cy="132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99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Rectángulo">
            <a:hlinkHover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11188" y="712694"/>
            <a:ext cx="416859" cy="58225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2528047" y="5446059"/>
            <a:ext cx="6858000" cy="4706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7557247" y="5916706"/>
            <a:ext cx="376518" cy="73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7933765" y="6286500"/>
            <a:ext cx="3429000" cy="369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8538882" y="201706"/>
            <a:ext cx="403412" cy="5244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4020671" y="2030506"/>
            <a:ext cx="4518211" cy="524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5809129" y="2554941"/>
            <a:ext cx="470647" cy="2891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2528047" y="3052482"/>
            <a:ext cx="3281082" cy="376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>
            <a:hlinkClick r:id="rId3" action="ppaction://hlinksldjump"/>
          </p:cNvPr>
          <p:cNvSpPr/>
          <p:nvPr/>
        </p:nvSpPr>
        <p:spPr>
          <a:xfrm>
            <a:off x="10932459" y="5230906"/>
            <a:ext cx="1259541" cy="15329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FINAL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9480177" y="645459"/>
            <a:ext cx="2082052" cy="17212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INICIO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4000500"/>
            <a:ext cx="2111188" cy="10555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658906" y="1506071"/>
            <a:ext cx="497541" cy="2494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2528047" y="712694"/>
            <a:ext cx="6010835" cy="605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/>
        </p:nvSpPr>
        <p:spPr>
          <a:xfrm>
            <a:off x="8942294" y="1506071"/>
            <a:ext cx="705971" cy="4168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Estrella de 7 puntas">
            <a:hlinkClick r:id="" action="ppaction://hlinkshowjump?jump=nextslide"/>
            <a:hlinkHover r:id="rId2" action="ppaction://hlinksldjump"/>
          </p:cNvPr>
          <p:cNvSpPr/>
          <p:nvPr/>
        </p:nvSpPr>
        <p:spPr>
          <a:xfrm>
            <a:off x="2702859" y="1015253"/>
            <a:ext cx="860612" cy="86061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lecha abajo">
            <a:hlinkClick r:id="" action="ppaction://hlinkshowjump?jump=nextslide"/>
            <a:hlinkHover r:id="rId2" action="ppaction://hlinksldjump"/>
          </p:cNvPr>
          <p:cNvSpPr/>
          <p:nvPr/>
        </p:nvSpPr>
        <p:spPr>
          <a:xfrm>
            <a:off x="3563471" y="4000500"/>
            <a:ext cx="457200" cy="13514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Flecha cuádruple">
            <a:hlinkHover r:id="rId2" action="ppaction://hlinksldjump"/>
          </p:cNvPr>
          <p:cNvSpPr/>
          <p:nvPr/>
        </p:nvSpPr>
        <p:spPr>
          <a:xfrm>
            <a:off x="6911788" y="5997388"/>
            <a:ext cx="833718" cy="860612"/>
          </a:xfrm>
          <a:prstGeom prst="quad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Elipse">
            <a:hlinkHover r:id="rId2" action="ppaction://hlinksldjump"/>
          </p:cNvPr>
          <p:cNvSpPr/>
          <p:nvPr/>
        </p:nvSpPr>
        <p:spPr>
          <a:xfrm>
            <a:off x="8444753" y="3052482"/>
            <a:ext cx="605118" cy="69924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68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487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3653" y="1110343"/>
            <a:ext cx="10413999" cy="13353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chemeClr val="tx1"/>
                </a:solidFill>
              </a:rPr>
              <a:t>1. El mouse es un ratón </a:t>
            </a: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8781143" y="1244601"/>
            <a:ext cx="1045028" cy="1066797"/>
          </a:xfrm>
          <a:prstGeom prst="ellipse">
            <a:avLst/>
          </a:prstGeom>
          <a:solidFill>
            <a:srgbClr val="33C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V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3830" y="2783115"/>
            <a:ext cx="10413999" cy="11466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tx1"/>
                </a:solidFill>
              </a:rPr>
              <a:t>2. El mouse es un periférico de entrada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3830" y="4321622"/>
            <a:ext cx="10399484" cy="12228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tx1"/>
                </a:solidFill>
              </a:rPr>
              <a:t>3. El mouse es  el que nos permite </a:t>
            </a:r>
            <a:r>
              <a:rPr lang="es-ES" sz="2400" b="1" dirty="0" smtClean="0">
                <a:solidFill>
                  <a:schemeClr val="tx1"/>
                </a:solidFill>
              </a:rPr>
              <a:t>interactuar </a:t>
            </a:r>
            <a:r>
              <a:rPr lang="es-ES" sz="2400" b="1" dirty="0">
                <a:solidFill>
                  <a:schemeClr val="tx1"/>
                </a:solidFill>
              </a:rPr>
              <a:t>con la computadora 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12" name="11 Elipse">
            <a:hlinkClick r:id="rId4" action="ppaction://hlinksldjump"/>
          </p:cNvPr>
          <p:cNvSpPr/>
          <p:nvPr/>
        </p:nvSpPr>
        <p:spPr>
          <a:xfrm>
            <a:off x="8781142" y="2804885"/>
            <a:ext cx="1045028" cy="1066797"/>
          </a:xfrm>
          <a:prstGeom prst="ellipse">
            <a:avLst/>
          </a:prstGeom>
          <a:solidFill>
            <a:srgbClr val="33C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V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3" name="12 Elipse">
            <a:hlinkClick r:id="rId5" action="ppaction://hlinksldjump"/>
          </p:cNvPr>
          <p:cNvSpPr/>
          <p:nvPr/>
        </p:nvSpPr>
        <p:spPr>
          <a:xfrm>
            <a:off x="9826170" y="2783115"/>
            <a:ext cx="1001482" cy="1066797"/>
          </a:xfrm>
          <a:prstGeom prst="ellipse">
            <a:avLst/>
          </a:prstGeom>
          <a:solidFill>
            <a:srgbClr val="33C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F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4" name="13 Elipse">
            <a:hlinkClick r:id="rId6" action="ppaction://hlinksldjump"/>
          </p:cNvPr>
          <p:cNvSpPr/>
          <p:nvPr/>
        </p:nvSpPr>
        <p:spPr>
          <a:xfrm>
            <a:off x="8737600" y="4321623"/>
            <a:ext cx="1045028" cy="1066797"/>
          </a:xfrm>
          <a:prstGeom prst="ellipse">
            <a:avLst/>
          </a:prstGeom>
          <a:solidFill>
            <a:srgbClr val="33C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V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6" name="15 Elipse">
            <a:hlinkClick r:id="rId7" action="ppaction://hlinksldjump"/>
          </p:cNvPr>
          <p:cNvSpPr/>
          <p:nvPr/>
        </p:nvSpPr>
        <p:spPr>
          <a:xfrm>
            <a:off x="9826170" y="4321623"/>
            <a:ext cx="1001482" cy="1066797"/>
          </a:xfrm>
          <a:prstGeom prst="ellipse">
            <a:avLst/>
          </a:prstGeom>
          <a:solidFill>
            <a:srgbClr val="33C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F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13649" y="-75472"/>
            <a:ext cx="3612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FALSO O </a:t>
            </a:r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VERDADERO</a:t>
            </a:r>
            <a:endParaRPr lang="es-CO" sz="3600" dirty="0"/>
          </a:p>
        </p:txBody>
      </p:sp>
      <p:sp>
        <p:nvSpPr>
          <p:cNvPr id="11" name="10 Elipse">
            <a:hlinkClick r:id="rId8" action="ppaction://hlinksldjump"/>
          </p:cNvPr>
          <p:cNvSpPr/>
          <p:nvPr/>
        </p:nvSpPr>
        <p:spPr>
          <a:xfrm>
            <a:off x="9826171" y="1244601"/>
            <a:ext cx="1001481" cy="1066797"/>
          </a:xfrm>
          <a:prstGeom prst="ellipse">
            <a:avLst/>
          </a:prstGeom>
          <a:solidFill>
            <a:srgbClr val="33C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F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ondox.net/wallpapers/dibujo-de-peanuts-3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020"/>
            <a:ext cx="12192000" cy="69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4331352" y="2685142"/>
            <a:ext cx="2859314" cy="2844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F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8940800" y="1096052"/>
            <a:ext cx="3251200" cy="193726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Siguiente pregunta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44800" y="43498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FALSO O VERDADERO…</a:t>
            </a:r>
          </a:p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CORRECTO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428523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ondox.net/wallpapers/dibujo-de-peanuts-3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48000" y="1884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FALSO O VERDADERO…</a:t>
            </a:r>
          </a:p>
          <a:p>
            <a:pPr algn="ctr"/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CORRECTO</a:t>
            </a:r>
            <a:endParaRPr lang="es-CO" sz="4800" dirty="0"/>
          </a:p>
        </p:txBody>
      </p:sp>
      <p:sp>
        <p:nvSpPr>
          <p:cNvPr id="5" name="4 Elipse"/>
          <p:cNvSpPr/>
          <p:nvPr/>
        </p:nvSpPr>
        <p:spPr>
          <a:xfrm>
            <a:off x="4542971" y="2162629"/>
            <a:ext cx="3352800" cy="316411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0" b="1" dirty="0" smtClean="0">
                <a:solidFill>
                  <a:schemeClr val="tx1"/>
                </a:solidFill>
              </a:rPr>
              <a:t>V</a:t>
            </a:r>
            <a:endParaRPr lang="es-CO" sz="8000" b="1" dirty="0">
              <a:solidFill>
                <a:schemeClr val="tx1"/>
              </a:solidFill>
            </a:endParaRPr>
          </a:p>
        </p:txBody>
      </p:sp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8882743" y="1436914"/>
            <a:ext cx="3207657" cy="171268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Siguiente pregunta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2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ondox.net/wallpapers/dibujo-de-peanuts-3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48000" y="20297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FALSO O VERDADERO…</a:t>
            </a:r>
          </a:p>
          <a:p>
            <a:pPr algn="ctr"/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CORRECTO</a:t>
            </a:r>
            <a:endParaRPr lang="es-CO" sz="4800" dirty="0"/>
          </a:p>
        </p:txBody>
      </p:sp>
      <p:sp>
        <p:nvSpPr>
          <p:cNvPr id="5" name="4 Elipse"/>
          <p:cNvSpPr/>
          <p:nvPr/>
        </p:nvSpPr>
        <p:spPr>
          <a:xfrm>
            <a:off x="4223657" y="2307771"/>
            <a:ext cx="3614057" cy="316411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0" b="1" dirty="0" smtClean="0">
                <a:solidFill>
                  <a:schemeClr val="tx1"/>
                </a:solidFill>
              </a:rPr>
              <a:t>v</a:t>
            </a:r>
            <a:endParaRPr lang="es-CO" sz="8000" b="1" dirty="0">
              <a:solidFill>
                <a:schemeClr val="tx1"/>
              </a:solidFill>
            </a:endParaRPr>
          </a:p>
        </p:txBody>
      </p:sp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9289143" y="1248229"/>
            <a:ext cx="2902857" cy="155302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Juego # 3</a:t>
            </a:r>
            <a:endParaRPr lang="es-C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7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73306" y="309282"/>
            <a:ext cx="9224682" cy="71269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OPRIMA LA IMAGEN QUE CORRESPONDA AL MOUSE</a:t>
            </a: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14342" name="Picture 6" descr="Resultado de imagen para imagenes de un mouse animad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53" y="2361864"/>
            <a:ext cx="2057400" cy="2742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imagenes de un mouse animad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1" y="2361863"/>
            <a:ext cx="2554941" cy="2742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1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endParaRPr lang="es-CO" dirty="0"/>
          </a:p>
        </p:txBody>
      </p:sp>
      <p:pic>
        <p:nvPicPr>
          <p:cNvPr id="7170" name="Picture 2" descr="Resultado de imagen para imagenes de PERDIS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3" action="ppaction://hlinksldjump"/>
          </p:cNvPr>
          <p:cNvSpPr/>
          <p:nvPr/>
        </p:nvSpPr>
        <p:spPr>
          <a:xfrm>
            <a:off x="7853082" y="5136776"/>
            <a:ext cx="3468062" cy="1721223"/>
          </a:xfrm>
          <a:prstGeom prst="rightArrow">
            <a:avLst/>
          </a:prstGeom>
          <a:solidFill>
            <a:srgbClr val="33CDFD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VOLVER A INTENTARLO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114</Words>
  <Application>Microsoft Office PowerPoint</Application>
  <PresentationFormat>Personalizado</PresentationFormat>
  <Paragraphs>46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Luffi</cp:lastModifiedBy>
  <cp:revision>42</cp:revision>
  <dcterms:created xsi:type="dcterms:W3CDTF">2018-02-06T20:39:06Z</dcterms:created>
  <dcterms:modified xsi:type="dcterms:W3CDTF">2018-02-27T14:17:20Z</dcterms:modified>
</cp:coreProperties>
</file>