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AB0C07-2A44-454F-8938-28AE4DC7FDC1}" type="datetimeFigureOut">
              <a:rPr lang="es-ES" smtClean="0"/>
              <a:t>27/04/2013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BBD8A7-F4E8-42B5-AC95-DD21315A7F2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55776" y="1916832"/>
            <a:ext cx="6588224" cy="1829761"/>
          </a:xfrm>
        </p:spPr>
        <p:txBody>
          <a:bodyPr>
            <a:normAutofit/>
          </a:bodyPr>
          <a:lstStyle/>
          <a:p>
            <a:r>
              <a:rPr lang="es-ES_tradnl" dirty="0" smtClean="0"/>
              <a:t>César Augusto Posada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7772400" cy="1199704"/>
          </a:xfrm>
        </p:spPr>
        <p:txBody>
          <a:bodyPr/>
          <a:lstStyle/>
          <a:p>
            <a:r>
              <a:rPr lang="es-ES_tradnl" dirty="0" smtClean="0"/>
              <a:t>Antioquia Digital</a:t>
            </a:r>
          </a:p>
          <a:p>
            <a:r>
              <a:rPr lang="es-ES_tradnl" dirty="0" smtClean="0"/>
              <a:t>ÁREA: EDUCACIÓN FÍSICA</a:t>
            </a:r>
            <a:endParaRPr lang="es-ES" dirty="0"/>
          </a:p>
        </p:txBody>
      </p:sp>
      <p:pic>
        <p:nvPicPr>
          <p:cNvPr id="24578" name="Picture 2" descr="http://m1.paperblog.com/i/52/524710/lesiones-deportivas-L-yg88Y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3995936" cy="3976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067944" y="1988840"/>
            <a:ext cx="4834880" cy="3459840"/>
          </a:xfrm>
        </p:spPr>
        <p:txBody>
          <a:bodyPr/>
          <a:lstStyle/>
          <a:p>
            <a:pPr algn="just"/>
            <a:r>
              <a:rPr lang="es-ES_tradnl" dirty="0" smtClean="0"/>
              <a:t>Haciendo deporte surgen algunos problemas en forma de lesiones que inmediatamente son detectados por nuestro organismo y nos ponen en alerta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LESIONES DEPORTIVAS</a:t>
            </a:r>
            <a:endParaRPr lang="es-ES" dirty="0"/>
          </a:p>
        </p:txBody>
      </p:sp>
      <p:pic>
        <p:nvPicPr>
          <p:cNvPr id="1026" name="Picture 2" descr="http://lacomunidad.elpais.com/blogfiles/psicoanalisis/Robinho_partido_futb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132856"/>
            <a:ext cx="3238500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5328592" cy="544522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s-ES_tradnl" sz="4600" b="1" dirty="0" smtClean="0"/>
              <a:t>LESIONES MUSCULARES</a:t>
            </a:r>
          </a:p>
          <a:p>
            <a:pPr>
              <a:lnSpc>
                <a:spcPct val="170000"/>
              </a:lnSpc>
            </a:pPr>
            <a:r>
              <a:rPr lang="es-ES" dirty="0" smtClean="0"/>
              <a:t>Entre las más comunes se destacan aquellas que padecen los miembros inferiores en relación a los superiores,  también</a:t>
            </a:r>
            <a:r>
              <a:rPr lang="es-ES" b="1" dirty="0" smtClean="0"/>
              <a:t> su  clasificación  se  comprende  por  su  origen  en  el movimiento, como por elongación u acortamiento</a:t>
            </a:r>
            <a:r>
              <a:rPr lang="es-ES" b="1" dirty="0" smtClean="0"/>
              <a:t>.</a:t>
            </a:r>
          </a:p>
          <a:p>
            <a:pPr>
              <a:lnSpc>
                <a:spcPct val="170000"/>
              </a:lnSpc>
            </a:pPr>
            <a:endParaRPr lang="es-ES" dirty="0" smtClean="0"/>
          </a:p>
          <a:p>
            <a:pPr>
              <a:lnSpc>
                <a:spcPct val="170000"/>
              </a:lnSpc>
            </a:pPr>
            <a:r>
              <a:rPr lang="es-ES" b="1" i="1" dirty="0" smtClean="0"/>
              <a:t>Por </a:t>
            </a:r>
            <a:r>
              <a:rPr lang="es-ES" b="1" i="1" dirty="0" smtClean="0"/>
              <a:t>acortamiento</a:t>
            </a:r>
            <a:r>
              <a:rPr lang="es-ES" b="1" dirty="0" smtClean="0"/>
              <a:t>: </a:t>
            </a:r>
            <a:r>
              <a:rPr lang="es-ES" dirty="0" smtClean="0"/>
              <a:t>Inflamación </a:t>
            </a:r>
            <a:r>
              <a:rPr lang="es-ES" dirty="0" smtClean="0"/>
              <a:t>muscular de efecto </a:t>
            </a:r>
            <a:r>
              <a:rPr lang="es-ES" dirty="0" smtClean="0"/>
              <a:t>retardado, contracturas, calambres</a:t>
            </a:r>
            <a:endParaRPr lang="es-ES" dirty="0" smtClean="0"/>
          </a:p>
          <a:p>
            <a:pPr>
              <a:lnSpc>
                <a:spcPct val="170000"/>
              </a:lnSpc>
            </a:pPr>
            <a:r>
              <a:rPr lang="es-ES" i="1" dirty="0" smtClean="0"/>
              <a:t>Por </a:t>
            </a:r>
            <a:r>
              <a:rPr lang="es-ES" i="1" dirty="0" smtClean="0"/>
              <a:t>elongación</a:t>
            </a:r>
            <a:r>
              <a:rPr lang="es-ES" dirty="0" smtClean="0"/>
              <a:t>:  Distensiones, contusión, desgarro fibrilar, desgarro </a:t>
            </a:r>
            <a:r>
              <a:rPr lang="es-ES" dirty="0" smtClean="0"/>
              <a:t>total</a:t>
            </a:r>
          </a:p>
          <a:p>
            <a:pPr algn="ctr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LESIONES DEPORTIVAS</a:t>
            </a:r>
            <a:endParaRPr lang="es-ES" dirty="0"/>
          </a:p>
        </p:txBody>
      </p:sp>
      <p:pic>
        <p:nvPicPr>
          <p:cNvPr id="27650" name="Picture 2" descr="http://demedicina.com/wp-content/uploads/image8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988840"/>
            <a:ext cx="2987824" cy="27320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5626968" cy="53320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_tradnl" b="1" dirty="0" smtClean="0"/>
              <a:t>LESIONES ÓSEAS</a:t>
            </a:r>
          </a:p>
          <a:p>
            <a:pPr algn="just">
              <a:lnSpc>
                <a:spcPct val="170000"/>
              </a:lnSpc>
              <a:buNone/>
            </a:pPr>
            <a:endParaRPr lang="es-ES_tradnl" b="1" dirty="0" smtClean="0"/>
          </a:p>
          <a:p>
            <a:pPr algn="just">
              <a:lnSpc>
                <a:spcPct val="170000"/>
              </a:lnSpc>
              <a:buNone/>
            </a:pPr>
            <a:r>
              <a:rPr lang="es-ES" dirty="0" smtClean="0"/>
              <a:t>	Las </a:t>
            </a:r>
            <a:r>
              <a:rPr lang="es-ES" dirty="0" smtClean="0"/>
              <a:t>fracturas óseas no son más que la rotura de un hueso. Esta rotura puede ser debido a gran cantidad de motivos como son: diferentes traumatismo severos, como patadas, caídas, golpes…; aunque también por torsiones o fuerzas que superan la elasticidad del hueso.</a:t>
            </a:r>
            <a:endParaRPr lang="es-ES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LESIONES DEPORTIVAS</a:t>
            </a:r>
            <a:endParaRPr lang="es-ES" dirty="0"/>
          </a:p>
        </p:txBody>
      </p:sp>
      <p:pic>
        <p:nvPicPr>
          <p:cNvPr id="28674" name="Picture 2" descr="http://t1.gstatic.com/images?q=tbn:ANd9GcTguRiKOIrJDW8Bo_LEL9K8bHTrsrU9XrNE0wMnTMejgRm1gogq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7616" y="2708920"/>
            <a:ext cx="3456384" cy="26597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58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César Augusto Posada</vt:lpstr>
      <vt:lpstr>LESIONES DEPORTIVAS</vt:lpstr>
      <vt:lpstr>LESIONES DEPORTIVAS</vt:lpstr>
      <vt:lpstr>LESIONES DEPORTIVAS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César Augusto Posada</dc:title>
  <dc:creator>g</dc:creator>
  <cp:lastModifiedBy>g</cp:lastModifiedBy>
  <cp:revision>2</cp:revision>
  <dcterms:created xsi:type="dcterms:W3CDTF">2013-04-27T20:30:50Z</dcterms:created>
  <dcterms:modified xsi:type="dcterms:W3CDTF">2013-04-27T20:46:18Z</dcterms:modified>
</cp:coreProperties>
</file>