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9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F597-3889-0544-9C81-67198C019A69}" type="datetimeFigureOut">
              <a:rPr lang="es-ES_tradnl" smtClean="0"/>
              <a:pPr/>
              <a:t>24/4/13</a:t>
            </a:fld>
            <a:endParaRPr lang="es-ES_trad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4942-1AD5-2C4B-B471-982242CC4026}" type="slidenum">
              <a:rPr lang="es-ES_tradnl" smtClean="0"/>
              <a:pPr/>
              <a:t>‹Nr.›</a:t>
            </a:fld>
            <a:endParaRPr lang="es-ES_tradnl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F597-3889-0544-9C81-67198C019A69}" type="datetimeFigureOut">
              <a:rPr lang="es-ES_tradnl" smtClean="0"/>
              <a:pPr/>
              <a:t>24/4/13</a:t>
            </a:fld>
            <a:endParaRPr lang="es-ES_trad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4942-1AD5-2C4B-B471-982242CC4026}" type="slidenum">
              <a:rPr lang="es-ES_tradnl" smtClean="0"/>
              <a:pPr/>
              <a:t>‹Nr.›</a:t>
            </a:fld>
            <a:endParaRPr lang="es-ES_tradn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D03F597-3889-0544-9C81-67198C019A69}" type="datetimeFigureOut">
              <a:rPr lang="es-ES_tradnl" smtClean="0"/>
              <a:pPr/>
              <a:t>24/4/13</a:t>
            </a:fld>
            <a:endParaRPr lang="es-ES_trad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4942-1AD5-2C4B-B471-982242CC4026}" type="slidenum">
              <a:rPr lang="es-ES_tradnl" smtClean="0"/>
              <a:pPr/>
              <a:t>‹Nr.›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Imagen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D03F597-3889-0544-9C81-67198C019A69}" type="datetimeFigureOut">
              <a:rPr lang="es-ES_tradnl" smtClean="0"/>
              <a:pPr/>
              <a:t>24/4/13</a:t>
            </a:fld>
            <a:endParaRPr lang="es-ES_trad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4942-1AD5-2C4B-B471-982242CC4026}" type="slidenum">
              <a:rPr lang="es-ES_tradnl" smtClean="0"/>
              <a:pPr/>
              <a:t>‹Nr.›</a:t>
            </a:fld>
            <a:endParaRPr lang="es-ES_tradnl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 dirty="0" smtClean="0"/>
              <a:t>Haga clic en el icono para agregar una imagen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imágenes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D03F597-3889-0544-9C81-67198C019A69}" type="datetimeFigureOut">
              <a:rPr lang="es-ES_tradnl" smtClean="0"/>
              <a:pPr/>
              <a:t>24/4/13</a:t>
            </a:fld>
            <a:endParaRPr lang="es-ES_trad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4942-1AD5-2C4B-B471-982242CC4026}" type="slidenum">
              <a:rPr lang="es-ES_tradnl" smtClean="0"/>
              <a:pPr/>
              <a:t>‹Nr.›</a:t>
            </a:fld>
            <a:endParaRPr lang="es-ES_tradnl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 dirty="0" smtClean="0"/>
              <a:t>Haga clic en el icono para agregar una imagen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s-ES_tradnl" dirty="0" smtClean="0"/>
              <a:t>Haga clic en el icono para agregar una imagen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ES_tradnl" dirty="0" smtClean="0"/>
              <a:t>Haga clic en el icono para agregar una imagen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F597-3889-0544-9C81-67198C019A69}" type="datetimeFigureOut">
              <a:rPr lang="es-ES_tradnl" smtClean="0"/>
              <a:pPr/>
              <a:t>24/4/13</a:t>
            </a:fld>
            <a:endParaRPr lang="es-ES_trad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4942-1AD5-2C4B-B471-982242CC4026}" type="slidenum">
              <a:rPr lang="es-ES_tradnl" smtClean="0"/>
              <a:pPr/>
              <a:t>‹Nr.›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F597-3889-0544-9C81-67198C019A69}" type="datetimeFigureOut">
              <a:rPr lang="es-ES_tradnl" smtClean="0"/>
              <a:pPr/>
              <a:t>24/4/13</a:t>
            </a:fld>
            <a:endParaRPr lang="es-ES_trad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4942-1AD5-2C4B-B471-982242CC4026}" type="slidenum">
              <a:rPr lang="es-ES_tradnl" smtClean="0"/>
              <a:pPr/>
              <a:t>‹Nr.›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ier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F597-3889-0544-9C81-67198C019A69}" type="datetimeFigureOut">
              <a:rPr lang="es-ES_tradnl" smtClean="0"/>
              <a:pPr/>
              <a:t>24/4/13</a:t>
            </a:fld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4942-1AD5-2C4B-B471-982242CC4026}" type="slidenum">
              <a:rPr lang="es-ES_tradnl" smtClean="0"/>
              <a:pPr/>
              <a:t>‹Nr.›</a:t>
            </a:fld>
            <a:endParaRPr lang="es-ES_tradn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F597-3889-0544-9C81-67198C019A69}" type="datetimeFigureOut">
              <a:rPr lang="es-ES_tradnl" smtClean="0"/>
              <a:pPr/>
              <a:t>24/4/13</a:t>
            </a:fld>
            <a:endParaRPr lang="es-ES_trad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4942-1AD5-2C4B-B471-982242CC4026}" type="slidenum">
              <a:rPr lang="es-ES_tradnl" smtClean="0"/>
              <a:pPr/>
              <a:t>‹Nr.›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D03F597-3889-0544-9C81-67198C019A69}" type="datetimeFigureOut">
              <a:rPr lang="es-ES_tradnl" smtClean="0"/>
              <a:pPr/>
              <a:t>24/4/13</a:t>
            </a:fld>
            <a:endParaRPr lang="es-ES_trad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E94942-1AD5-2C4B-B471-982242CC4026}" type="slidenum">
              <a:rPr lang="es-ES_tradnl" smtClean="0"/>
              <a:pPr/>
              <a:t>‹Nr.›</a:t>
            </a:fld>
            <a:endParaRPr lang="es-ES_tradnl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F597-3889-0544-9C81-67198C019A69}" type="datetimeFigureOut">
              <a:rPr lang="es-ES_tradnl" smtClean="0"/>
              <a:pPr/>
              <a:t>24/4/13</a:t>
            </a:fld>
            <a:endParaRPr lang="es-ES_trad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4942-1AD5-2C4B-B471-982242CC4026}" type="slidenum">
              <a:rPr lang="es-ES_tradnl" smtClean="0"/>
              <a:pPr/>
              <a:t>‹Nr.›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F597-3889-0544-9C81-67198C019A69}" type="datetimeFigureOut">
              <a:rPr lang="es-ES_tradnl" smtClean="0"/>
              <a:pPr/>
              <a:t>24/4/13</a:t>
            </a:fld>
            <a:endParaRPr lang="es-ES_trad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4942-1AD5-2C4B-B471-982242CC4026}" type="slidenum">
              <a:rPr lang="es-ES_tradnl" smtClean="0"/>
              <a:pPr/>
              <a:t>‹Nr.›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objetos, superior e 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F597-3889-0544-9C81-67198C019A69}" type="datetimeFigureOut">
              <a:rPr lang="es-ES_tradnl" smtClean="0"/>
              <a:pPr/>
              <a:t>24/4/13</a:t>
            </a:fld>
            <a:endParaRPr lang="es-ES_trad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4942-1AD5-2C4B-B471-982242CC4026}" type="slidenum">
              <a:rPr lang="es-ES_tradnl" smtClean="0"/>
              <a:pPr/>
              <a:t>‹Nr.›</a:t>
            </a:fld>
            <a:endParaRPr lang="es-ES_tradnl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F597-3889-0544-9C81-67198C019A69}" type="datetimeFigureOut">
              <a:rPr lang="es-ES_tradnl" smtClean="0"/>
              <a:pPr/>
              <a:t>24/4/13</a:t>
            </a:fld>
            <a:endParaRPr lang="es-ES_trad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4942-1AD5-2C4B-B471-982242CC4026}" type="slidenum">
              <a:rPr lang="es-ES_tradnl" smtClean="0"/>
              <a:pPr/>
              <a:t>‹Nr.›</a:t>
            </a:fld>
            <a:endParaRPr lang="es-ES_tradnl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F597-3889-0544-9C81-67198C019A69}" type="datetimeFigureOut">
              <a:rPr lang="es-ES_tradnl" smtClean="0"/>
              <a:pPr/>
              <a:t>24/4/13</a:t>
            </a:fld>
            <a:endParaRPr lang="es-ES_trad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4942-1AD5-2C4B-B471-982242CC4026}" type="slidenum">
              <a:rPr lang="es-ES_tradnl" smtClean="0"/>
              <a:pPr/>
              <a:t>‹Nr.›</a:t>
            </a:fld>
            <a:endParaRPr lang="es-ES_tradnl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F597-3889-0544-9C81-67198C019A69}" type="datetimeFigureOut">
              <a:rPr lang="es-ES_tradnl" smtClean="0"/>
              <a:pPr/>
              <a:t>24/4/13</a:t>
            </a:fld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4942-1AD5-2C4B-B471-982242CC4026}" type="slidenum">
              <a:rPr lang="es-ES_tradnl" smtClean="0"/>
              <a:pPr/>
              <a:t>‹Nr.›</a:t>
            </a:fld>
            <a:endParaRPr lang="es-ES_trad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D03F597-3889-0544-9C81-67198C019A69}" type="datetimeFigureOut">
              <a:rPr lang="es-ES_tradnl" smtClean="0"/>
              <a:pPr/>
              <a:t>24/4/13</a:t>
            </a:fld>
            <a:endParaRPr lang="es-ES_trad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E94942-1AD5-2C4B-B471-982242CC4026}" type="slidenum">
              <a:rPr lang="es-ES_tradnl" smtClean="0"/>
              <a:pPr/>
              <a:t>‹Nr.›</a:t>
            </a:fld>
            <a:endParaRPr lang="es-ES_trad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pagina%202" TargetMode="External"/><Relationship Id="rId4" Type="http://schemas.openxmlformats.org/officeDocument/2006/relationships/hyperlink" Target="http://www.wikipedia.com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NUL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98846" y="2278219"/>
            <a:ext cx="8228013" cy="2575180"/>
          </a:xfrm>
        </p:spPr>
        <p:txBody>
          <a:bodyPr/>
          <a:lstStyle/>
          <a:p>
            <a:r>
              <a:rPr lang="es-ES_tradnl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Arial"/>
              </a:rPr>
              <a:t>LAS FIGURAS GEOMÉTRICAS</a:t>
            </a:r>
            <a:endParaRPr lang="es-ES_tradnl" sz="8000" dirty="0">
              <a:latin typeface="Arial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34361" y="5097982"/>
            <a:ext cx="7326195" cy="1253540"/>
          </a:xfrm>
        </p:spPr>
        <p:txBody>
          <a:bodyPr>
            <a:normAutofit/>
          </a:bodyPr>
          <a:lstStyle/>
          <a:p>
            <a:endParaRPr lang="es-ES_tradnl" sz="2400" dirty="0" smtClean="0">
              <a:solidFill>
                <a:srgbClr val="660066"/>
              </a:solidFill>
            </a:endParaRPr>
          </a:p>
          <a:p>
            <a:r>
              <a:rPr lang="es-ES_tradnl" sz="3200" dirty="0" smtClean="0">
                <a:solidFill>
                  <a:schemeClr val="tx1"/>
                </a:solidFill>
                <a:latin typeface="Arial"/>
                <a:cs typeface="Arial"/>
              </a:rPr>
              <a:t>Cristina Marulanda Salinas</a:t>
            </a:r>
            <a:endParaRPr lang="es-ES_tradnl" sz="32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57199" y="215061"/>
            <a:ext cx="1671810" cy="6439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solidFill>
                  <a:srgbClr val="000000"/>
                </a:solidFill>
                <a:hlinkClick r:id="rId2" invalidUrl="http://pagina%203#pagina3"/>
              </a:rPr>
              <a:t>Definición</a:t>
            </a:r>
            <a:endParaRPr lang="es-ES_tradnl" dirty="0" smtClean="0">
              <a:solidFill>
                <a:srgbClr val="00000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446493" y="215061"/>
            <a:ext cx="1850966" cy="6439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solidFill>
                  <a:schemeClr val="tx1"/>
                </a:solidFill>
                <a:hlinkClick r:id="rId3" action="ppaction://hlinkfile"/>
              </a:rPr>
              <a:t>Imágenes</a:t>
            </a:r>
            <a:endParaRPr lang="es-ES_tradnl" dirty="0" smtClean="0">
              <a:solidFill>
                <a:schemeClr val="tx1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 flipV="1">
            <a:off x="4612853" y="584392"/>
            <a:ext cx="595527" cy="45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dirty="0"/>
          </a:p>
        </p:txBody>
      </p:sp>
      <p:sp>
        <p:nvSpPr>
          <p:cNvPr id="9" name="Rectángulo 8"/>
          <p:cNvSpPr/>
          <p:nvPr/>
        </p:nvSpPr>
        <p:spPr>
          <a:xfrm>
            <a:off x="4612853" y="215061"/>
            <a:ext cx="1486443" cy="6439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2000" dirty="0" smtClean="0"/>
              <a:t> </a:t>
            </a:r>
            <a:r>
              <a:rPr lang="es-ES_tradnl" dirty="0" smtClean="0">
                <a:hlinkClick r:id="rId4"/>
              </a:rPr>
              <a:t>circulo</a:t>
            </a:r>
            <a:endParaRPr lang="es-ES_tradnl" dirty="0"/>
          </a:p>
        </p:txBody>
      </p:sp>
      <p:sp>
        <p:nvSpPr>
          <p:cNvPr id="12" name="Rectángulo 11">
            <a:hlinkClick r:id="rId4"/>
          </p:cNvPr>
          <p:cNvSpPr/>
          <p:nvPr/>
        </p:nvSpPr>
        <p:spPr>
          <a:xfrm>
            <a:off x="6555106" y="215060"/>
            <a:ext cx="1405450" cy="6439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hlinkClick r:id="rId4"/>
              </a:rPr>
              <a:t>Triángulo</a:t>
            </a:r>
            <a:endParaRPr lang="es-ES_tradnl" dirty="0" smtClean="0"/>
          </a:p>
        </p:txBody>
      </p:sp>
      <p:sp>
        <p:nvSpPr>
          <p:cNvPr id="15" name="Rectángulo 14"/>
          <p:cNvSpPr/>
          <p:nvPr/>
        </p:nvSpPr>
        <p:spPr>
          <a:xfrm>
            <a:off x="2129009" y="1363819"/>
            <a:ext cx="1671810" cy="63429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 smtClean="0"/>
          </a:p>
          <a:p>
            <a:pPr algn="ctr"/>
            <a:r>
              <a:rPr lang="es-ES_tradnl" dirty="0" smtClean="0">
                <a:hlinkClick r:id="rId4"/>
              </a:rPr>
              <a:t>Cuadrado</a:t>
            </a:r>
            <a:endParaRPr lang="es-ES_tradnl" dirty="0" smtClean="0"/>
          </a:p>
          <a:p>
            <a:pPr algn="ctr"/>
            <a:endParaRPr lang="es-ES_tradnl" dirty="0"/>
          </a:p>
        </p:txBody>
      </p:sp>
      <p:sp>
        <p:nvSpPr>
          <p:cNvPr id="16" name="Rectángulo 15"/>
          <p:cNvSpPr/>
          <p:nvPr/>
        </p:nvSpPr>
        <p:spPr>
          <a:xfrm>
            <a:off x="4612853" y="1363819"/>
            <a:ext cx="1942253" cy="63429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 smtClean="0">
              <a:solidFill>
                <a:srgbClr val="000000"/>
              </a:solidFill>
            </a:endParaRPr>
          </a:p>
          <a:p>
            <a:pPr algn="ctr"/>
            <a:r>
              <a:rPr lang="es-ES_tradnl" dirty="0" smtClean="0">
                <a:solidFill>
                  <a:srgbClr val="000000"/>
                </a:solidFill>
                <a:hlinkClick r:id="rId4"/>
              </a:rPr>
              <a:t>Rectángulo</a:t>
            </a:r>
            <a:endParaRPr lang="es-ES_tradnl" dirty="0" smtClean="0">
              <a:solidFill>
                <a:srgbClr val="000000"/>
              </a:solidFill>
            </a:endParaRPr>
          </a:p>
          <a:p>
            <a:pPr algn="ctr"/>
            <a:endParaRPr lang="es-ES_tradnl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ítulo 40"/>
          <p:cNvSpPr>
            <a:spLocks noGrp="1"/>
          </p:cNvSpPr>
          <p:nvPr>
            <p:ph type="title"/>
          </p:nvPr>
        </p:nvSpPr>
        <p:spPr>
          <a:xfrm>
            <a:off x="457199" y="1485901"/>
            <a:ext cx="3509683" cy="2209800"/>
          </a:xfrm>
        </p:spPr>
        <p:txBody>
          <a:bodyPr/>
          <a:lstStyle/>
          <a:p>
            <a:r>
              <a:rPr lang="es-ES_tradnl" dirty="0" smtClean="0">
                <a:latin typeface="Arial"/>
                <a:cs typeface="Arial"/>
              </a:rPr>
              <a:t>Imágenes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pic>
        <p:nvPicPr>
          <p:cNvPr id="44" name="Marcador de contenido 43" descr="figuras-geometricas-de-colores-recortar.jpg"/>
          <p:cNvPicPr>
            <a:picLocks noGrp="1" noChangeAspect="1"/>
          </p:cNvPicPr>
          <p:nvPr>
            <p:ph idx="1"/>
          </p:nvPr>
        </p:nvPicPr>
        <p:blipFill>
          <a:blip r:embed="rId2"/>
          <a:srcRect t="-63516" b="-63516"/>
          <a:stretch>
            <a:fillRect/>
          </a:stretch>
        </p:blipFill>
        <p:spPr/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Arial"/>
                <a:cs typeface="Arial"/>
              </a:rPr>
              <a:t/>
            </a:r>
            <a:br>
              <a:rPr lang="es-ES_tradnl" dirty="0" smtClean="0">
                <a:latin typeface="Arial"/>
                <a:cs typeface="Arial"/>
              </a:rPr>
            </a:br>
            <a:r>
              <a:rPr lang="es-ES_tradnl" dirty="0" smtClean="0">
                <a:latin typeface="Arial"/>
                <a:cs typeface="Arial"/>
              </a:rPr>
              <a:t>Definición</a:t>
            </a:r>
            <a:br>
              <a:rPr lang="es-ES_tradnl" dirty="0" smtClean="0">
                <a:latin typeface="Arial"/>
                <a:cs typeface="Arial"/>
              </a:rPr>
            </a:br>
            <a:endParaRPr lang="es-ES_tradnl" dirty="0">
              <a:latin typeface="Arial"/>
              <a:cs typeface="Arial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_tradnl" dirty="0" smtClean="0"/>
          </a:p>
          <a:p>
            <a:r>
              <a:rPr lang="es-ES_tradnl" sz="2400" dirty="0" smtClean="0">
                <a:latin typeface="Arial"/>
                <a:cs typeface="Arial"/>
              </a:rPr>
              <a:t>Una </a:t>
            </a:r>
            <a:r>
              <a:rPr lang="es-ES_tradnl" sz="2400" b="1" dirty="0" smtClean="0">
                <a:latin typeface="Arial"/>
                <a:cs typeface="Arial"/>
              </a:rPr>
              <a:t>figura geométrica</a:t>
            </a:r>
            <a:r>
              <a:rPr lang="es-ES_tradnl" sz="2400" dirty="0" smtClean="0">
                <a:latin typeface="Arial"/>
                <a:cs typeface="Arial"/>
              </a:rPr>
              <a:t> es un conjunto no vacío cuyos elementos son puntos. Las figuras geométricas son el objeto de estudio de la geometría, rama de las matemáticas que se dedica a analizar las propiedades y medidas de las figuras en el espacio o en el plano.</a:t>
            </a:r>
          </a:p>
          <a:p>
            <a:endParaRPr lang="es-ES_tradn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>
                <a:latin typeface="Arial"/>
                <a:cs typeface="Arial"/>
              </a:rPr>
              <a:t>Círculo</a:t>
            </a:r>
            <a:br>
              <a:rPr lang="es-ES_tradnl" dirty="0" smtClean="0">
                <a:latin typeface="Arial"/>
                <a:cs typeface="Arial"/>
              </a:rPr>
            </a:br>
            <a:endParaRPr lang="es-ES_tradnl" dirty="0">
              <a:latin typeface="Arial"/>
              <a:cs typeface="Arial"/>
            </a:endParaRPr>
          </a:p>
        </p:txBody>
      </p:sp>
      <p:pic>
        <p:nvPicPr>
          <p:cNvPr id="10" name="Marcador de contenido 9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rcRect t="-38239" b="-38239"/>
          <a:stretch>
            <a:fillRect/>
          </a:stretch>
        </p:blipFill>
        <p:spPr/>
      </p:pic>
      <p:sp>
        <p:nvSpPr>
          <p:cNvPr id="8" name="Marcador de texto 7"/>
          <p:cNvSpPr>
            <a:spLocks noGrp="1"/>
          </p:cNvSpPr>
          <p:nvPr>
            <p:ph type="body" sz="half" idx="2"/>
          </p:nvPr>
        </p:nvSpPr>
        <p:spPr>
          <a:xfrm>
            <a:off x="457199" y="2590801"/>
            <a:ext cx="3509683" cy="2656573"/>
          </a:xfrm>
        </p:spPr>
        <p:txBody>
          <a:bodyPr>
            <a:normAutofit lnSpcReduction="10000"/>
          </a:bodyPr>
          <a:lstStyle/>
          <a:p>
            <a:endParaRPr lang="es-ES_tradnl" dirty="0" smtClean="0"/>
          </a:p>
          <a:p>
            <a:pPr algn="ctr">
              <a:buFont typeface="Arial"/>
              <a:buChar char="•"/>
            </a:pPr>
            <a:r>
              <a:rPr lang="es-ES_tradnl" sz="2400" dirty="0" smtClean="0">
                <a:latin typeface="Arial"/>
                <a:cs typeface="Arial"/>
              </a:rPr>
              <a:t> El círculo es la superficie que está contenida por la circunferencia</a:t>
            </a:r>
            <a:br>
              <a:rPr lang="es-ES_tradnl" sz="2400" dirty="0" smtClean="0">
                <a:latin typeface="Arial"/>
                <a:cs typeface="Arial"/>
              </a:rPr>
            </a:br>
            <a:r>
              <a:rPr lang="es-ES_tradnl" sz="2400" dirty="0" smtClean="0">
                <a:latin typeface="Arial"/>
                <a:cs typeface="Arial"/>
              </a:rPr>
              <a:t/>
            </a:r>
            <a:br>
              <a:rPr lang="es-ES_tradnl" sz="2400" dirty="0" smtClean="0">
                <a:latin typeface="Arial"/>
                <a:cs typeface="Arial"/>
              </a:rPr>
            </a:br>
            <a:endParaRPr lang="es-ES_tradnl" sz="2400" dirty="0" smtClean="0">
              <a:latin typeface="Arial"/>
              <a:cs typeface="Arial"/>
            </a:endParaRPr>
          </a:p>
          <a:p>
            <a:endParaRPr lang="es-ES_tradnl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>
                <a:latin typeface="Arial"/>
                <a:cs typeface="Arial"/>
              </a:rPr>
              <a:t>Cuadrado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pic>
        <p:nvPicPr>
          <p:cNvPr id="7" name="Marcador de contenido 6" descr="índice.jpg"/>
          <p:cNvPicPr>
            <a:picLocks noGrp="1" noChangeAspect="1"/>
          </p:cNvPicPr>
          <p:nvPr>
            <p:ph idx="1"/>
          </p:nvPr>
        </p:nvPicPr>
        <p:blipFill>
          <a:blip r:embed="rId2"/>
          <a:srcRect t="-50736" b="-50736"/>
          <a:stretch>
            <a:fillRect/>
          </a:stretch>
        </p:blipFill>
        <p:spPr>
          <a:xfrm>
            <a:off x="5029200" y="273050"/>
            <a:ext cx="3657600" cy="6096488"/>
          </a:xfrm>
        </p:spPr>
      </p:pic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ES_tradnl" sz="2400" dirty="0" smtClean="0">
                <a:latin typeface="Arial"/>
                <a:cs typeface="Arial"/>
              </a:rPr>
              <a:t/>
            </a:r>
            <a:br>
              <a:rPr lang="es-ES_tradnl" sz="2400" dirty="0" smtClean="0">
                <a:latin typeface="Arial"/>
                <a:cs typeface="Arial"/>
              </a:rPr>
            </a:br>
            <a:r>
              <a:rPr lang="es-ES_tradnl" sz="2400" dirty="0" smtClean="0">
                <a:latin typeface="Arial"/>
                <a:cs typeface="Arial"/>
              </a:rPr>
              <a:t>Un polígono de 4 lados (una figura plana de lados rectos) donde todos los lados tienen igual longitud y todos los ángulos son rectos (90°). </a:t>
            </a:r>
            <a:endParaRPr lang="es-ES_tradnl" sz="24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>
                <a:latin typeface="Arial"/>
                <a:cs typeface="Arial"/>
              </a:rPr>
              <a:t>Triángulo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pic>
        <p:nvPicPr>
          <p:cNvPr id="7" name="Marcador de contenido 6" descr="índice.jpg"/>
          <p:cNvPicPr>
            <a:picLocks noGrp="1" noChangeAspect="1"/>
          </p:cNvPicPr>
          <p:nvPr>
            <p:ph idx="1"/>
          </p:nvPr>
        </p:nvPicPr>
        <p:blipFill>
          <a:blip r:embed="rId2"/>
          <a:srcRect t="-42264" b="-42264"/>
          <a:stretch>
            <a:fillRect/>
          </a:stretch>
        </p:blipFill>
        <p:spPr/>
      </p:pic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_tradnl" dirty="0" smtClean="0"/>
              <a:t>Es un polígono de </a:t>
            </a:r>
            <a:r>
              <a:rPr lang="es-ES_tradnl" sz="2400" dirty="0" smtClean="0">
                <a:latin typeface="Arial"/>
                <a:cs typeface="Arial"/>
              </a:rPr>
              <a:t>tres </a:t>
            </a:r>
            <a:r>
              <a:rPr lang="es-ES_tradnl" dirty="0" smtClean="0"/>
              <a:t>lados</a:t>
            </a:r>
            <a:endParaRPr lang="es-ES_tradnl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>
                <a:latin typeface="Arial"/>
                <a:cs typeface="Arial"/>
              </a:rPr>
              <a:t>Rectángulo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pic>
        <p:nvPicPr>
          <p:cNvPr id="7" name="Marcador de contenido 6" descr="índice.jpg"/>
          <p:cNvPicPr>
            <a:picLocks noGrp="1" noChangeAspect="1"/>
          </p:cNvPicPr>
          <p:nvPr>
            <p:ph idx="1"/>
          </p:nvPr>
        </p:nvPicPr>
        <p:blipFill>
          <a:blip r:embed="rId2"/>
          <a:srcRect t="-93357" b="-93357"/>
          <a:stretch>
            <a:fillRect/>
          </a:stretch>
        </p:blipFill>
        <p:spPr/>
      </p:pic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s-ES_tradnl" dirty="0" smtClean="0"/>
          </a:p>
          <a:p>
            <a:r>
              <a:rPr lang="es-ES_tradnl" sz="2400" dirty="0" smtClean="0">
                <a:latin typeface="Arial"/>
                <a:cs typeface="Arial"/>
              </a:rPr>
              <a:t>El rectángulo es un polígono de 4 lados, que son iguales dos a dos. </a:t>
            </a:r>
          </a:p>
          <a:p>
            <a:r>
              <a:rPr lang="es-ES_tradnl" sz="2400" dirty="0" smtClean="0">
                <a:latin typeface="Arial"/>
                <a:cs typeface="Arial"/>
              </a:rPr>
              <a:t> </a:t>
            </a:r>
            <a:endParaRPr lang="es-ES_tradnl" sz="24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énesis">
  <a:themeElements>
    <a:clrScheme name="Gé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é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é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Génesis.thmx</Template>
  <TotalTime>76</TotalTime>
  <Words>144</Words>
  <Application>Microsoft Macintosh PowerPoint</Application>
  <PresentationFormat>Presentación en pantalla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Génesis</vt:lpstr>
      <vt:lpstr>LAS FIGURAS GEOMÉTRICAS</vt:lpstr>
      <vt:lpstr>Imágenes </vt:lpstr>
      <vt:lpstr> Definición </vt:lpstr>
      <vt:lpstr>Círculo </vt:lpstr>
      <vt:lpstr>Cuadrado </vt:lpstr>
      <vt:lpstr>Triángulo </vt:lpstr>
      <vt:lpstr>Rectángulo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FIGURAS GEOMÉTRICAS</dc:title>
  <dc:creator>Cristina Marulanda</dc:creator>
  <cp:lastModifiedBy>Cristina Marulanda</cp:lastModifiedBy>
  <cp:revision>1</cp:revision>
  <dcterms:created xsi:type="dcterms:W3CDTF">2013-04-24T23:18:52Z</dcterms:created>
  <dcterms:modified xsi:type="dcterms:W3CDTF">2013-04-24T23:24:12Z</dcterms:modified>
</cp:coreProperties>
</file>