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818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5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4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51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2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95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23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906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8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938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96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189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7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21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350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997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B38D50-54C8-49AD-9612-C8AEA54BD28D}" type="datetimeFigureOut">
              <a:rPr lang="es-CO" smtClean="0"/>
              <a:t>6/11/14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FCEE-A42F-4510-9353-03EB43220C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110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296143"/>
          </a:xfrm>
        </p:spPr>
        <p:txBody>
          <a:bodyPr/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CARRO CON SENSOR 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 fontScale="55000" lnSpcReduction="20000"/>
          </a:bodyPr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Integrantes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Paula </a:t>
            </a:r>
            <a:r>
              <a:rPr lang="es-CO" dirty="0">
                <a:solidFill>
                  <a:schemeClr val="tx1"/>
                </a:solidFill>
              </a:rPr>
              <a:t>V</a:t>
            </a:r>
            <a:r>
              <a:rPr lang="es-CO" dirty="0" smtClean="0">
                <a:solidFill>
                  <a:schemeClr val="tx1"/>
                </a:solidFill>
              </a:rPr>
              <a:t>iana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Angie Guzmán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Vanesa Duran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Manuela Del rio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Yoselin Avendaño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Sara  Bedoya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Jazmín Orrego </a:t>
            </a:r>
            <a:endParaRPr lang="es-CO" dirty="0" smtClean="0">
              <a:solidFill>
                <a:schemeClr val="tx1"/>
              </a:solidFill>
            </a:endParaRPr>
          </a:p>
          <a:p>
            <a:r>
              <a:rPr lang="es-CO" smtClean="0">
                <a:solidFill>
                  <a:schemeClr val="tx1"/>
                </a:solidFill>
              </a:rPr>
              <a:t>PAMELA</a:t>
            </a:r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771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Materiales</a:t>
            </a:r>
            <a:r>
              <a:rPr lang="es-CO" dirty="0" smtClean="0"/>
              <a:t>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Pila </a:t>
            </a:r>
          </a:p>
          <a:p>
            <a:r>
              <a:rPr lang="es-CO" dirty="0" smtClean="0"/>
              <a:t>Ruedas de carro</a:t>
            </a:r>
          </a:p>
          <a:p>
            <a:r>
              <a:rPr lang="es-CO" dirty="0" smtClean="0"/>
              <a:t>Madera </a:t>
            </a:r>
          </a:p>
          <a:p>
            <a:r>
              <a:rPr lang="es-CO" dirty="0" smtClean="0"/>
              <a:t>Cartón  </a:t>
            </a:r>
          </a:p>
          <a:p>
            <a:r>
              <a:rPr lang="es-CO" dirty="0" smtClean="0"/>
              <a:t>Sensores</a:t>
            </a:r>
          </a:p>
          <a:p>
            <a:r>
              <a:rPr lang="es-CO" dirty="0" smtClean="0"/>
              <a:t>Motor </a:t>
            </a:r>
          </a:p>
          <a:p>
            <a:r>
              <a:rPr lang="es-CO" dirty="0" smtClean="0"/>
              <a:t>Led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3395">
            <a:off x="6112387" y="3865102"/>
            <a:ext cx="993734" cy="17679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48783">
            <a:off x="6200774" y="1337922"/>
            <a:ext cx="2215981" cy="23762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00" y="2585316"/>
            <a:ext cx="1948025" cy="19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bjetivo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Realizar un carro con el fin de aprender a construir de pequeños proyectos , que aportan al conocimiento constructivo, investigativo e innovativo lo cual contribuye a fomentar competencias comunes para resolver posibles problemáticas.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104246"/>
            <a:ext cx="1757878" cy="23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Conclusiones 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Es importante construir o realizar este tipo de proyectos tal que contribuyen a realizar distintas actividades que en un futuro nos ayudan para un mejor.</a:t>
            </a:r>
          </a:p>
          <a:p>
            <a:r>
              <a:rPr lang="es-CO" dirty="0" smtClean="0"/>
              <a:t>Este  proyecto nos </a:t>
            </a:r>
            <a:r>
              <a:rPr lang="es-CO" smtClean="0"/>
              <a:t>a  acerca </a:t>
            </a:r>
            <a:r>
              <a:rPr lang="es-CO" dirty="0" smtClean="0"/>
              <a:t>a la construcción de la robótica  , ya que es un tema muy interesante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6041" y="4293096"/>
            <a:ext cx="1753313" cy="19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2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550491">
            <a:off x="1043608" y="1700808"/>
            <a:ext cx="1950889" cy="19143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902" y="1822565"/>
            <a:ext cx="3170195" cy="32128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257" y="4023411"/>
            <a:ext cx="1597290" cy="2024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4736">
            <a:off x="6293969" y="1312677"/>
            <a:ext cx="1761897" cy="23471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60253">
            <a:off x="5804395" y="3997694"/>
            <a:ext cx="1755800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73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112</Words>
  <Application>Microsoft Macintosh PowerPoint</Application>
  <PresentationFormat>Presentación en pantalla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Ion</vt:lpstr>
      <vt:lpstr>CARRO CON SENSOR </vt:lpstr>
      <vt:lpstr>Materiales  </vt:lpstr>
      <vt:lpstr> Objetivo</vt:lpstr>
      <vt:lpstr>Conclusiones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Carro con sensor</dc:title>
  <dc:creator>Liset Perez</dc:creator>
  <cp:lastModifiedBy>Edgar Dario Peña Arango</cp:lastModifiedBy>
  <cp:revision>6</cp:revision>
  <dcterms:created xsi:type="dcterms:W3CDTF">2014-11-06T16:48:18Z</dcterms:created>
  <dcterms:modified xsi:type="dcterms:W3CDTF">2014-11-06T20:03:06Z</dcterms:modified>
</cp:coreProperties>
</file>