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4EBADF-76CA-4F41-9EFE-7F3CD6F8906B}" type="datetimeFigureOut">
              <a:rPr lang="es-ES" smtClean="0"/>
              <a:t>06/11/2014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A1A9A6-592D-453A-B192-603C26793AED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CARRO CON SENSOR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7406640" cy="352839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INTEGRANTES :</a:t>
            </a:r>
          </a:p>
          <a:p>
            <a:endParaRPr lang="es-ES" dirty="0" smtClean="0"/>
          </a:p>
          <a:p>
            <a:pPr algn="ctr"/>
            <a:r>
              <a:rPr lang="es-ES" dirty="0" smtClean="0"/>
              <a:t>MANUELA RAMIREZ</a:t>
            </a:r>
          </a:p>
          <a:p>
            <a:pPr algn="ctr"/>
            <a:r>
              <a:rPr lang="es-ES" dirty="0" smtClean="0"/>
              <a:t>MARIANA RUIZ</a:t>
            </a:r>
          </a:p>
          <a:p>
            <a:pPr algn="ctr"/>
            <a:r>
              <a:rPr lang="es-ES" dirty="0" smtClean="0"/>
              <a:t>VALERIA MAZO</a:t>
            </a:r>
          </a:p>
          <a:p>
            <a:pPr algn="ctr"/>
            <a:r>
              <a:rPr lang="es-ES" dirty="0" smtClean="0"/>
              <a:t>ANDREA RUIZ</a:t>
            </a:r>
          </a:p>
          <a:p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4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4640097" cy="34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97" y="0"/>
            <a:ext cx="4503903" cy="343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0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400800" cy="2286000"/>
          </a:xfrm>
        </p:spPr>
        <p:txBody>
          <a:bodyPr>
            <a:normAutofit/>
          </a:bodyPr>
          <a:lstStyle/>
          <a:p>
            <a:pPr algn="ctr"/>
            <a:r>
              <a:rPr lang="es-CO" sz="4400" dirty="0" smtClean="0"/>
              <a:t>CONCLUSIONES</a:t>
            </a:r>
            <a:endParaRPr lang="es-CO" sz="4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208912" cy="4464496"/>
          </a:xfrm>
        </p:spPr>
        <p:txBody>
          <a:bodyPr>
            <a:normAutofit/>
          </a:bodyPr>
          <a:lstStyle/>
          <a:p>
            <a:pPr marL="361188" indent="-342900">
              <a:buFont typeface="Wingdings" pitchFamily="2" charset="2"/>
              <a:buChar char="Ø"/>
            </a:pPr>
            <a:r>
              <a:rPr lang="es-CO" sz="3600" dirty="0" smtClean="0"/>
              <a:t>Este tipo de proyectos contribuyen al desarrollo de actividades innovadoras </a:t>
            </a:r>
          </a:p>
          <a:p>
            <a:endParaRPr lang="es-CO" sz="3600" dirty="0" smtClean="0"/>
          </a:p>
          <a:p>
            <a:pPr marL="361188" indent="-342900">
              <a:buFont typeface="Wingdings" pitchFamily="2" charset="2"/>
              <a:buChar char="Ø"/>
            </a:pPr>
            <a:endParaRPr lang="es-CO" sz="3600" dirty="0"/>
          </a:p>
          <a:p>
            <a:pPr marL="361188" indent="-342900">
              <a:buFont typeface="Wingdings" pitchFamily="2" charset="2"/>
              <a:buChar char="Ø"/>
            </a:pPr>
            <a:r>
              <a:rPr lang="es-CO" sz="3600" dirty="0" smtClean="0"/>
              <a:t>También contribuye a la hora de resolver problemáticas comunes</a:t>
            </a:r>
          </a:p>
          <a:p>
            <a:endParaRPr lang="es-CO" sz="3600" dirty="0" smtClean="0"/>
          </a:p>
          <a:p>
            <a:pPr marL="361188" indent="-342900">
              <a:buFont typeface="Wingdings" pitchFamily="2" charset="2"/>
              <a:buChar char="Ø"/>
            </a:pPr>
            <a:endParaRPr lang="es-CO" sz="3600" dirty="0"/>
          </a:p>
          <a:p>
            <a:pPr marL="361188" indent="-342900">
              <a:buFont typeface="Wingdings" pitchFamily="2" charset="2"/>
              <a:buChar char="Ø"/>
            </a:pPr>
            <a:r>
              <a:rPr lang="es-CO" sz="3600" dirty="0" smtClean="0"/>
              <a:t>Este trabajo nos acerca mas a la robótica la cual nos permite conocer la robótica como algo mas común </a:t>
            </a:r>
          </a:p>
          <a:p>
            <a:pPr marL="361188" indent="-342900">
              <a:buFont typeface="Wingdings" pitchFamily="2" charset="2"/>
              <a:buChar char="Ø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686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DISEÑO 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r="24621"/>
          <a:stretch/>
        </p:blipFill>
        <p:spPr>
          <a:xfrm rot="5400000">
            <a:off x="2910958" y="1273618"/>
            <a:ext cx="4317520" cy="5459933"/>
          </a:xfrm>
        </p:spPr>
      </p:pic>
    </p:spTree>
    <p:extLst>
      <p:ext uri="{BB962C8B-B14F-4D97-AF65-F5344CB8AC3E}">
        <p14:creationId xmlns:p14="http://schemas.microsoft.com/office/powerpoint/2010/main" val="39097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181" y="1484784"/>
            <a:ext cx="8928992" cy="2232248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/>
              <a:t>CONSTRUCCION DEL SENSOR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29266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5989" cy="335699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9" y="3371886"/>
            <a:ext cx="4648151" cy="348611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148064" y="404664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Durante la construcción del sensor  pudimos admirar la robótica desde una perspectiva diferente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12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353701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19" y="3429000"/>
            <a:ext cx="4572000" cy="3429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220072" y="404664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Acá podemos ver mas detalladamente como queda el sensor con el motor y la pila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4834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434184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600" dirty="0" smtClean="0"/>
              <a:t>CONSTRUCCION DEL CARRO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29762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337499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994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3318163"/>
            <a:ext cx="4711258" cy="353344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0"/>
            <a:ext cx="4424217" cy="33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498080" cy="2304256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/>
              <a:t>RESULTADO FINAL 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38211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90</Words>
  <Application>Microsoft Office PowerPoint</Application>
  <PresentationFormat>Presentación en pantalla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CARRO CON SENSOR </vt:lpstr>
      <vt:lpstr>DISEÑO </vt:lpstr>
      <vt:lpstr>CONSTRUCCION DEL SENSOR</vt:lpstr>
      <vt:lpstr>Presentación de PowerPoint</vt:lpstr>
      <vt:lpstr>Presentación de PowerPoint</vt:lpstr>
      <vt:lpstr>CONSTRUCCION DEL CARRO</vt:lpstr>
      <vt:lpstr>Presentación de PowerPoint</vt:lpstr>
      <vt:lpstr>Presentación de PowerPoint</vt:lpstr>
      <vt:lpstr>RESULTADO FINAL </vt:lpstr>
      <vt:lpstr>Presentación de PowerPoint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CARRO CON SENSOR</dc:title>
  <dc:creator>usuario</dc:creator>
  <cp:lastModifiedBy>Profesional</cp:lastModifiedBy>
  <cp:revision>6</cp:revision>
  <dcterms:created xsi:type="dcterms:W3CDTF">2014-11-06T02:39:48Z</dcterms:created>
  <dcterms:modified xsi:type="dcterms:W3CDTF">2014-11-06T18:01:11Z</dcterms:modified>
</cp:coreProperties>
</file>