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62" r:id="rId5"/>
    <p:sldId id="258" r:id="rId6"/>
    <p:sldId id="259" r:id="rId7"/>
    <p:sldId id="260" r:id="rId8"/>
    <p:sldId id="261" r:id="rId9"/>
    <p:sldId id="267" r:id="rId10"/>
    <p:sldId id="263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20" autoAdjust="0"/>
  </p:normalViewPr>
  <p:slideViewPr>
    <p:cSldViewPr>
      <p:cViewPr varScale="1">
        <p:scale>
          <a:sx n="64" d="100"/>
          <a:sy n="64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D3F6F-D4B1-4227-830F-B8D772001B11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4958B-33DE-49A5-8D3D-13E8BAC6E6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39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958B-33DE-49A5-8D3D-13E8BAC6E602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92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958B-33DE-49A5-8D3D-13E8BAC6E60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394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9B31-8BCF-49CB-AF7A-4444757EC855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A211-AABA-4C5F-B76A-DE7CD6108D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401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9B31-8BCF-49CB-AF7A-4444757EC855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A211-AABA-4C5F-B76A-DE7CD6108D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185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9B31-8BCF-49CB-AF7A-4444757EC855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A211-AABA-4C5F-B76A-DE7CD6108D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97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9B31-8BCF-49CB-AF7A-4444757EC855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A211-AABA-4C5F-B76A-DE7CD6108D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788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9B31-8BCF-49CB-AF7A-4444757EC855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A211-AABA-4C5F-B76A-DE7CD6108D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340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9B31-8BCF-49CB-AF7A-4444757EC855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A211-AABA-4C5F-B76A-DE7CD6108D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461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9B31-8BCF-49CB-AF7A-4444757EC855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A211-AABA-4C5F-B76A-DE7CD6108D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393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9B31-8BCF-49CB-AF7A-4444757EC855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A211-AABA-4C5F-B76A-DE7CD6108D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686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9B31-8BCF-49CB-AF7A-4444757EC855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A211-AABA-4C5F-B76A-DE7CD6108D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376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9B31-8BCF-49CB-AF7A-4444757EC855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A211-AABA-4C5F-B76A-DE7CD6108D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977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9B31-8BCF-49CB-AF7A-4444757EC855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A211-AABA-4C5F-B76A-DE7CD6108D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066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B9B31-8BCF-49CB-AF7A-4444757EC855}" type="datetimeFigureOut">
              <a:rPr lang="es-CO" smtClean="0"/>
              <a:t>06/11/2014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6A211-AABA-4C5F-B76A-DE7CD6108D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326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bcdn-sphotos-h-a.akamaihd.net/hphotos-ak-xpf1/v/t34.0-12/10735703_720631038022616_1235158066_n.jpg?oh=7bceda2d04a25f4dc9f1a2e6d1bac714&amp;oe=545CE574&amp;__gda__=1415368164_5a9ff56b39a6ee174839d2b4ce3bbfb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24" y="0"/>
            <a:ext cx="9161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Autofit/>
          </a:bodyPr>
          <a:lstStyle/>
          <a:p>
            <a:r>
              <a:rPr lang="es-CO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Gill Sans Ultra Bold" pitchFamily="34" charset="0"/>
              </a:rPr>
              <a:t>Carro de sensor.</a:t>
            </a:r>
            <a:endParaRPr lang="es-CO" sz="8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Gill Sans Ultra Bol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42073" y="2923105"/>
            <a:ext cx="6400800" cy="3577952"/>
          </a:xfrm>
        </p:spPr>
        <p:txBody>
          <a:bodyPr>
            <a:normAutofit fontScale="77500" lnSpcReduction="20000"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Presentado a : Edgar Darío Peña</a:t>
            </a:r>
          </a:p>
          <a:p>
            <a:r>
              <a:rPr lang="es-CO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Integrantes:</a:t>
            </a:r>
          </a:p>
          <a:p>
            <a:r>
              <a:rPr lang="es-CO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Daniel Pérez</a:t>
            </a:r>
          </a:p>
          <a:p>
            <a:r>
              <a:rPr lang="es-CO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Jorge Luis David</a:t>
            </a:r>
          </a:p>
          <a:p>
            <a:r>
              <a:rPr lang="es-CO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Alejandro Lopera </a:t>
            </a:r>
          </a:p>
          <a:p>
            <a:r>
              <a:rPr lang="es-CO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Cesar Augusto Osorio </a:t>
            </a:r>
          </a:p>
          <a:p>
            <a:r>
              <a:rPr lang="es-CO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Daniel Preciado</a:t>
            </a:r>
          </a:p>
          <a:p>
            <a:r>
              <a:rPr lang="es-CO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Meliza Munera </a:t>
            </a:r>
          </a:p>
          <a:p>
            <a:r>
              <a:rPr lang="es-CO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Meliza Aristizabal.</a:t>
            </a:r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1030" name="Picture 6" descr="http://www.gifsanimados.org/data/media/118/robot-imagen-animada-001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0928"/>
            <a:ext cx="3862303" cy="386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artin Garrix - Animals (Official Video) - copi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560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freepik.com/foto-gratis/azul-de-fondo-la-tecnologia_95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2" y="-177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 algn="ctr">
              <a:buFont typeface="Wingdings" pitchFamily="2" charset="2"/>
              <a:buChar char="q"/>
            </a:pPr>
            <a:r>
              <a:rPr lang="es-CO" dirty="0">
                <a:solidFill>
                  <a:prstClr val="black"/>
                </a:solidFill>
              </a:rPr>
              <a:t>Este tipo de proyectos son de gran ayuda ya que contribuyen a la hora de resolver posibles problemáticas</a:t>
            </a:r>
          </a:p>
          <a:p>
            <a:pPr marL="457200" lvl="0" indent="-457200" algn="ctr">
              <a:buFont typeface="Wingdings" pitchFamily="2" charset="2"/>
              <a:buChar char="q"/>
            </a:pPr>
            <a:r>
              <a:rPr lang="es-CO" dirty="0">
                <a:solidFill>
                  <a:prstClr val="black"/>
                </a:solidFill>
              </a:rPr>
              <a:t>La construcción de la robótica aporta al desarrollo de habilidades como lo es: emprendimiento, innovación y la creatividad</a:t>
            </a:r>
          </a:p>
          <a:p>
            <a:pPr marL="457200" lvl="0" indent="-457200" algn="ctr">
              <a:buFont typeface="Wingdings" pitchFamily="2" charset="2"/>
              <a:buChar char="q"/>
            </a:pPr>
            <a:r>
              <a:rPr lang="es-CO" dirty="0">
                <a:solidFill>
                  <a:prstClr val="black"/>
                </a:solidFill>
              </a:rPr>
              <a:t>Este trabajo nos permitió acercarnos mucho mas a la robótica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401060" y="423472"/>
            <a:ext cx="4310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>
                <a:latin typeface="Gill Sans Ultra Bold" pitchFamily="34" charset="0"/>
              </a:rPr>
              <a:t>Conclusiones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790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galeon.com/tecnologia520/imagenes/TEC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8"/>
            <a:ext cx="9136188" cy="68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8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Gill Sans Ultra Bold" pitchFamily="34" charset="0"/>
              </a:rPr>
              <a:t>BOCETO.</a:t>
            </a:r>
            <a:endParaRPr lang="es-CO" sz="8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reflection blurRad="6350" stA="55000" endA="300" endPos="45500" dir="5400000" sy="-100000" algn="bl" rotWithShape="0"/>
              </a:effectLst>
              <a:latin typeface="Gill Sans Ultra Bold" pitchFamily="34" charset="0"/>
            </a:endParaRPr>
          </a:p>
        </p:txBody>
      </p:sp>
      <p:sp>
        <p:nvSpPr>
          <p:cNvPr id="4" name="AutoShape 2" descr="data:image/jpeg;base64,/9j/4AAQSkZJRgABAQAAAQABAAD/2wCEAAkGBxMTEhUUExQWFRUXGCAbGRgYGSAgIBofHR8cISAgICEfICggIiAnIBskIjEiJiksLi4uHyAzODMsNygtLisBCgoKDg0OGxAQGy8kICQsLCw3LC8sLywsLCwvLCwsLDgvLCwsLSwsLC0sLCwsLC8sLCwsLCwsLywsLCwsLCwsLP/AABEIAMUBAAMBIgACEQEDEQH/xAAcAAACAgMBAQAAAAAAAAAAAAAEBQMGAQIHAAj/xABAEAACAgAFAgQEBAQFAwMEAwABAgMRAAQSITEFQRMiUWEGMnGBFCNCkVJiofAzcrHB0QeC4RVD8SQ0krIWU8L/xAAaAQADAQEBAQAAAAAAAAAAAAACAwQFAQAG/8QAMxEAAQQABQEGBQQCAwEAAAAAAQACAxEEEiExQVETYXGBsfAUIpGh0TJSweEjQgUz8WL/2gAMAwEAAhEDEQA/AOW9Fz0wCZZXEIkkVg522O3m/jX2O3743lh/BTRS+ZlYMQrqEdfmXVpOoKd9SnfjjbBebQZtaiSKGGMqkZckMC9nw7GouSbNkUKJ8tnC7JziNZYmiaSd38NlYk+Udlr9YYDffbjFrmlpQgpw8jsPxO8YagFLjWyUE8QkUTbCidIFnvvjXruXYBczllEaxilOrzst6bYcfMSt9+K2wugT8LNpmBlKKfCW7QluQQN63IKivNscO8uTGfDkBfbUkOvUoc8K63yODweMaMThiIuzO42U7x2bsw2S3NyDUM1AHVV2kc3qOuwSNTHUwBosCNyuwwzgzAR1liJWJ6Qu4LWRvqAY2dgN+CQ21bYUR5QR5jwHCvsfDUtqWMt84Nb6gAQK/UAd7vG2QYVJA2klDXjMdlRWoaf1bnYV/EfTC8LJ2cmV3gjkbmbYUskaxSup1RRypalluQqfKVGxq7JrvpXcXhdJEwhI2SSNrIAtyVJ3u7UKG4Ary2aw76hBcCzLYlQnxCD5zezH2+/F/uOY1EhX9Eq1au1Wux3FlzTWQDRLb1Wx4uA2fquRPsKLLELPG+41o24YM1r5rLNQDVVkHYWNsOvh6ICGSq8klWBe2oVTcV/l5sXhBFL+XCzDeKQKfX0IrZARQ+Y3dHjD/pJ82YG+5Db+/mPzVvYPA+5G+O4DQ14IcR+lWzqqBnU7HyXdB+G9xpvt6fTkUHMyassq/wActbt6sey2a24I9CLsDF564RcZviMHf2IutQPb2+3fFDUnRllFnzFq3HygtyQvqd7NetE4slOVgKnwwtG5ezm3PPhoAxKMxonVZ1PyFFXZscDBnxFMwykcShtUrAVp2Pehx6A2ONxt3W9LGp5TQ870LAvY1zr2/V2PHIvG3VQHzQFDTCpJIQHc8XTkGlGoWeQeMJD8sGbqU4i5QOikUs+ZhjJkIgAO6CgxorsgcAMAu4uvQb4eQ5zT4mYZjW4UlW3AHl3DCiaA5PfFe6XBaGVhUkrmrEi0CNiDYQgC+x+bnBvWFL6crHqYAW+h1OxqgL0j5jem+SKw+EZYszvYQS/M/KEuMoWMzt4MjOxaiAWBN0RR2ojVRUA2NzxgXPZfwECvDczhlVg5J1XRBUGtlIA2Pm3vtgjMZtZ3JaSMpGu3iDSGLA2dIPAbsCe22IMiqFjmJFeKNQPD8N91Fle9vzsCRV3uMQzyE/L9VQxq1XMplsv+W8iyuBfzDcfMGDJppbIBVi181wDcvFJk4hIJEYuysysoIlBBNBtR1Kv6tl3PJwJ0x2dvxErxyaEI0yP51UClYWrLqvgbkk3XfDDI9ME7tNNG8MblQpRBpFitTfKtbWarUTYx6CHObOy892UI3ovTmUST5lGLMVp9McmgmzTRsfKWFUSNq2GHGSyUc0rudMKchVW/QClFfU1sP2xPlsnLOTRaRQRZIVWc1yQKLH0vUQDiX4h+IIYVaAFI3ChqdSypRG1xLqF3W5+u+NAvEIs793A04PKz3F0jsoU3VczJEPw0U5VirFXKN4a/VgPL3s8A898cqzXxHmHy4y7SMU1Em2J1eg3NBR6Cr+wwXn5mzMsq5d3TLABm1yP4a8BmIJJoudhu2477YMysr5Lw0ZYZYZF8Q6VV/GFkCzItqARXArc7nGW9zpXK6KMRhY6TmMtFDEySrHLv4ofLeKzGzsha0C1Qq1N3Z4wOckc7mZHijjgjJ1GzpjjXYAseBfoBydhg3pPTnz8xB0oqIWWKMAbA/JGGNaiTdk3yTeHOd6JDHCukTRSl6MMjK1gA+fygVvsNQvc1iuGANdl5QyS0EPkPhjM5Zlm1pEq7idHDL/26d2J/hrfvWCp+o5mcFZJWYNyAAur66QL+943jgeTSG+VRSqBSqPYDazyTyTzi35PwIok8KbwZAPzLjJZj7MAdvbbFpb2YBcMx7ht6lQvmvQFV7pGXji87JrkB8oYeQe5HLH0HGHme6llhFqky8JlO4EdgD/PX/wCov7YD+IeuiYoqiyorVQ1OT7D+gwpbpjM2iWeCFz+iR/N9DQIB9ibwRYx1Pl+U9LN/bhKGYmhqFHPLPm3IXfStnhUjQdz2VR/d4Fy+SyLOEkzcmpiADHCSlnbYk6jv30jG8/Uc10qZ4yIzrUFlYa1dd6PY+vphHm/iySyYosvl2P64YgrD6MbK/wDbWAkkcdGaN4qvwqI4hyg83ry8kz5ORhECFLKdgSNud61agrkX73jD5MOsf4XU0sYVmm1BbZyfIQa84bZdyzb9qqwQKxCZYt4SFm1stfmAqdmvYt+lSTQvjvhJ1DLS5VmbL6vD8uo0riNyDSlwNOtdRGoUfNWIMRhqNKuKUOCGysMeYi8NEAnB1O7Cty9XYsm9SqECgCicE9KnDo8blUdCWeRip1EMd72J2OknURQFAlsCZ2FSGkyxKLEoQuW0maxZoUPNV2u+w7nc4JMxWaNQGRlWCIDUWCAEhq3NbUTzuMZzXOieC1PIDhRTTPQtm4QKpox5VAtmY9yDwtA2f4iCbwu8QaY5xsYjpZaACi/lQEWWF6uTV2aOHHT+oBtMqlrICybnfyrapdm1AsmztpNk3iDquX8CVZF0+DOKaqAB9PVVOwZufm74vnYHATs80mN2U5CmWWVWZl+ZJ12IYkaq381nU3JrVQJ34vCSUaUF/NC5DEXenYcgg8EUAQOd98T9MYrqi1WY/NHZ308+/a9vfc7AYK6pCDLY+WeOq58w2A39iP8AatsVmpYg5APlfSTTRkCdRsAQ4sV2G4IAHIrygXvucPukN+ZLV7xi/tqG/wD5v698IXe6Y/rhI9LI/p3w56AbP1hjH3YkbfviTCCpKTJv0FWn4ll0xMfSCtq736YpEr6GBsflRX+nk8cV6f1+5s3xZPZKA8sq/ZRbf7jFVVw7Vt521n2RaC/W6B/fD8TsGhIwwptpx0SMRRAuaWNNR37n/u5G/G/thKitIApJ1ZhtTWBSrseSt8UB5qv64YdXnoeATp21yjigOFuiSfb6+uJOlZcklyadx7eRBxud7PqK3J7DHCztHtjGzfZTGnK0vPKNidYkaUgaVGlAvl1NVEjTfNUPUVvthJMT3IMsmrUzaSFHBbUtlQKqjtudhQwVn82rU4H5aECICxrYUL2N8ihTGqJrfcDMzOpYKR4zUWfgIOw1WK+UAKR3u96BYmYDQL0TDueVmRBIfBjZhAg/Mbd0JFtQI4HNm1B29BiMw+KKFx5dGPmQllJ1AawjvYQahdXV7842jhVj4MZKxD53BAZgAbGx0uBySAavuBuy6dkfH2A0ZdSbZARrqq1KLqhtdbkb7naKKIyGynOcGhbRZRs03iMtwxl6KUpbgsVDliANjp3AHA5xa+ndNaS0jYtGoVdTKqlqvSCQNRA7Bia9uBv0zpIYcCOIWSygqHo7EqTQ2ofW7N4E+J/iFIB4a3GCGHjRjclapQh9QR5jtuDZrGg57YRQ39P7UDnOldTUb1zq+XhIjQiEg2XJplU2LW7WQgjtRxzSbqU80cUcrSHL+JRk0klrazueSBuEuh98FmKWZo2zSMkGl2TSlKCRdtoU6bOksdN1RqsTx5qVDIuTaUxCNQ3zMI97OnYADVsGKg+lc4iDXzH36qtjGxBezEsMH/2bFZtekNE0h1R77SK6jz3XlHe9uMEdM6exzN55JiQpJDK1ih5SV2JQckChhl0jo8CxiTxG8XQWDK9Msu/l0ad1/n1ep24w7yeXneJI2LLCO/mI97O9/wCUUPbF0cIaPtZ38kiWcBA5iKOREjREeQN/ipCI7WqC6V533uh2GGvT/hpltyqPo3dA4sAc2Ab+tYZx9OihCSrKV7gMvmsdwBsR98K+p/ETHUAVXV82kAFvrWHMLnDLDt1Pv0UT5C46pnL1pBGRIiSHhBp06B9Vo17f1wlKT5o2ukXsuoqgav0oDVke33xNN0tR4ZdJpY3AJmidBGl87sDenvZXFK6rn0jnIRhmI4zSF9WlgONgQav0NH749GY232W/vbojbE4/qTeL8Xl5vE8MxtDuTKNKjbi2oEnsAbPbC/qXxWjsZBlMukpNl/Odzvegtou99wd8Lpc7mM9PGjy2zMFTUaRb9ANgPoMM5OhQQ5g5eXLZ2Zg1a0pAf5kXS1r3stxzWFyya2/euOirZHWyULDPm2eaR6UH8yeVqUe19z6Iov0GGM/wS8ieJk54s2oG4Q6XH1Qm/wDf2wo+LMlFl8w0UM3jRije3lJ5U1sSPUfTtgb/ANelWPw4tMKkUxiFM/8AmckufpYHtiSSU8J4aukAxZiNY001HHqaR71KSaIoXY1MAoF8/XCrOwsn/wBM/hqoYozkE6VLhmHNUSo3oHgWBxosTwSKsBl8cIDIig+WwCaYbFeL7A8E4Y5bqK5oRZfSQbGokjagdRG16juTfoBi4U4dRv3jvWeQWGwqbNlijeKI3/C+JaozKaNMAa4NEGiRTaaN41li0n8RGPKwuVVIpUZhQDWDrr5qGxPoaxcpsqYl3Uyw7+HarubvfUDtuw341MRvhBmcq+VOuMeJFtqXUKL6SSy1doK5P8P8oOJZcKDqPf8AarintK1kEZ8eIVG/lkVQPKNiAN/mpbYV5b73h+kKyoYiQVceUjYetDc7DlbPvvWEpQQjWnngYeZbO36dVdtRU2KNAV6Yzk5BEwFkxvujDsSLr13oEenH8WEwO7M5XbFMkbmFjcKPxXQjUT4kDU1d1J5F79tW/ezydmueIMJr/wBtgw4+Vufatz+wxr1tAwWcfMvllG26nv8A7/S8AxT1E6HsrJ67EWv/ABh0f+IujdshPzgOCFn2bbt4m31H/NDDXokyxDUxFLp576BQH/5f0B9sJJW1Weef61/wP2xGVvY/bEkcuV5cmPbbaTHP54yse4O32Js/TUf2A9cbQZkRW2xc9uwri67DsvJOFKqRsP2/vnE0c1fp47/3uMeMxzZidfReDRVDZH5SAk6m4B1G9rP8T+gHZawRms4CukWUJ823mlIPp2Ue/wD8rXnJq+AdhtQ47Gh96Jx5Sdzvvzvpvvu7AGt+ABz6cEMSGtysXslmypdRLGtOobFv0xrXHufqPsBjWGEUSCVj/VIdmfbejRPms8kg9q3uaDJMwFKCo420oP3otv8Abk7ciydM6NZ1nz7fO4pF9dIP0789z69jgdIcz1x8rWBA5TphkH5i6IVPliqixGrkA2p3v03v1xbocmiKHzB0RqAADV8gDVsL+wr6XeFWd65l8sPKwlkOwZrIGx4XkrYqhx64ruczM2YJkmlMKgkAmzIuoAFRpqozZqrJHNg3ih0wb8se6nyPkNu0Cbdb+LGdjBlwNQIpFNqwpXLEhl01RtRY2N+9chyqxsZJNDv8phYC1LUymIU6MoB21DTvtyDg/J5Jm8uXhMaEqWZhZQk14ib+Jsv6ht7LYw/6X0RUcMC0swIZZL1aiQbDgkrt6gn6+gsw5cbemF7IhQSPI9HkmLME0QGQPJAjgFQNrINUOaJ2BPAvFn6fkwjIcqrArqY0G0nagdJY7hdjZo/TDzLdFLW0zBaoFfZRtdm/a9ziebqEaf8A26G1tjQOwHF0d69cPDgNGi/Tz6qKTEF2yhyPR4yuuaTzG7Njy1xYO5HsOMYzvxFQKoBqZdBN7EcDYmh9cLpc54663mqywJ8umOhYLjUCFP8AKD++2KxmfiKJ4wjQB5A3k0AoK9DpOp7O/Y+++DDATb9a44Holtjc5Os9HNQdQsyE7mNgVUjlWO2n68ehwHn/AIziGvQrsjqV/DuE8JCRyCNzXI2BPc4quclmVkgzDPElgkMCAA369P6jXfnasMeodOy8SynUUKDVBKJkkE5BFDQo1LY3v9Pf39K9prPr4e/RVxQVskmcy8iqsjxsqv8AK7KQGr0PfDXooyxy5YPB+KD7rmb0aK20fpLXzqwHlfiqRIpUI8Yym28c6024IQj5v5r9NsRS9LzEzI80kURkUGMSuqWu9aVA8q81YAPbE8uIcdCqWsARXxTnss8USokQzAJ8VsupWIr2AB5b1IFe5wjm6vOyaGmlZP4TIxH7XWC5IGycjR5jLhphWkSN5BfelNOD2OqvW8Oett0+SNHlqDMitceUCujD17Ro3+VjXe8Ruk4KYAhPhX4ZGZhmn80ng8ZeIgSPwbs3S/QEmjQvlt0PpWVmZkzGQlysYUk5gyuBHQ7+IAp+37YpeYzKhw2XEkYA2Je2+tgLX0GPO80zKHkZyTQ1v6+7Gh9ScL1OwRJzlM5PlFVnjEkUqoULFivkOpQCCOG5Q7bcYcdNaKRYqkBnkYFms2CS5fUvCqNqI3O54GK1leprLmonm0xoulWoErSCgNJ1VY222Fk1hjDkW0DMxMImZ6RUDBPMxjoOWuzTHRXy+gIGG4bFa70lyRghXfpvVtgktFK0o2nytwpN7agAKvtt3wTm+nUpMRLxmwQNyBtqZf0+18WMU7Lde0BoZ0GpE0LW41aQtk6iBsFNr6Matrxaen54x+aI642LUuoEkI2mwQKNtxW/HONQOB2+nB/BWe+ItNhV3M9OaO5IwCrbvEvG9atA9gdOnfbV2OyaZAFJXzQtyvdD60N676exPpz01Y45/NGQsndSNifcfv8A+MVrrHRyHLJ+W55U/K/v9d+RvhckTZPFMhxFaOVeyed0eR6YVsb2dfT0sD/nucAK2k7bjjf07f8AziTOZcr+kqOdOxH1X+x9sQBv/P8Afr/d4z5HuFNPCsAG45W0yaTY4PG2NORfb++P7/0xNC3Kn9xiJ1Kn/wAc/wB/2e+FOHI29EQWARw3HY/39MTgHnZh/UYhPeuPT3xslruDdV9Rz/f229ceDuvv8r1KdGj7hxfv/tYP9O3tguCaEb1JfqI/92B/2wJDnBtqrf0+/uPT374KiaHvS+x037/Mq4fGb/S4fRLd3goz/wBYC2UgFjhpW/5ND9sDZrPTT2GlLDjTEpYfvsoHrx/TBuVghJ2H7JH63zZwzgePv4ps92VR25rf9Q3/AJjioQuf+pyV2jW7NSnLdLkDAgLCTzJIdTk7gmronsRZG4NDs66X8OglfI0rcAyfKABum+1ckUARY4rfePrMMe6rEm3LNfa979Rt9RXcY9mPilWsLK79joQ7bHSffzECiRyd9t3NjDRTff0/KS+SR2wT+PpqqPzpBsPKo7j+E/q5AG/7nBS9QRV0woArGtTdiaH1q6APqa74pb9Ylk2ih0F20hmY2HBIoV5hZWhxuD74XZnPFtJnnCJK3nRBp0E7kldyaI8woG9PNg4FwB/UffgEsYd7t1bOr9cQBvGlOsCwu9cAqNOm99wRaldtjhDP16SZ1bLRaSjckqBqb5EHyhiKOkbsd9jWK9FnY/DqKNmmTzeIikjY2zWf06TVFNiA19sTPmcywbMRKkKP52ohiwRgDJpax5Xs2qirO1Y4ZWtFD35KhmGAW2cgknjM5lVmVtMgceHovii2lTR2Krwa2N3jXqPVMoUbwEZZCVMRClWj/iDOGOsHttf0wPL0xEkilnkaTLyeZ2+V7Jo2pOrmmsfMu+3aKbqEULxPl2KvREvglqoNalDKCwJHPI/cjCH4gnRUNjAU+Sz+ZzKrl4tCpHGxs7kIBb+Y6nrb5V29sDxdKjjMM0rrLlXk0u8N2NNFlIZQwNG+NxxiTP5iaUtm4Ms0AVtTTIX2J2O+yCydwByfTbGYcjLmoZMxmMw3hwsFIALkF+4QEAL6tY3wnM46o9EXnpckI51YQN5by7ZcSB7vbXr201yGN+mFX/8AJJWjSOSOKYRikaRLZF7LYIsezXhtl+hQ5bMwHMDxstKgkVlBBKm6LL8wo8re44OGn4GExTpN+He1PgNl4mR1a9tXlA0+oNnBCB7q0J8EJkaNyq9J0TqGcLTOrO2jUA1KzItf4cexKix8q1v74RIi2Lsi96596vvi59ByBhkExUvKpBRi7DTXrpokdqsCvXD/AMDMZhpCEX8y/E8KJV1X/EQNX7nFLcA5p+agOpKQ7Fs41S7O5SJTG3TZMiItIsTmPxb76/G3r/JWIPivI5WWOExJGuZ/97wAREdjxe13XHvd7YZT9BaEAyRsgPBI2/fDbpPRI3gee2fQa8KOtX1JN167A8YcMLDGA9zrCUcS9xpoXLImj/CKNMckjSEVxIgoVVbtZvnUBQ23wTP0h4ZnaAk/hzZ8QAU6gswUE+egha6FgXXGNsz0OIzMgcw6YRK4I1iNqtlJFHax2Js1iCKPOLH5QXWY7cMzbGtt3XUqkcDUoI3GPnWabrSRcHWEVFizEJVVttJuiSSRSmtNqxXVZ4Q/pokZKMoPEgdewKnzByqB23Av5hQB715t8CS9cDu6zIUBdLUjUFCs7Nd+YWzk7b1tjy5TLu1wSMjHcUaq3AqjXAJFBuwN74rjnc3YoC0FWGLrtUMwjIwH+INwa2BDDbcr7jc8Ycr1rUtakmX0Jo/7jFMT8Qg+aOQV/lu9LcmgRuKvt9sQSajuYIxxvqQje/TFzcYK1Cndhmkqbr2bUzAqoUKKoEnv6/3WACtGux+u/wDqMauLJ4r245rb23r6g43C2vuv9/TEcjjIc3mmtaGilkL259Pf+/79DNGdQ09x9f7/ALHHYdN/qOL/APn+n/jGT2I+/wDf91++Fh1a8IiFgKVNfT+/p/ddhuov5djX73ufr/ex5wQKkH839/367eo3GYUd/wDTnfb/AE52v2NjHHDJruF4G/Fblxe439u4/wCPcX9BiSOBiPJRBrg0K96sf0GNI3ugRq39N7HrfJ9eG+uDooNCF1NHizYr0GoeYURwwP1x2r219V7ZC/hH7pdnkojdwP0kH+hxsMvz5YhewuIj19/5h+377DOSLRc2LG7jY/KdnTYbHkj9sEwZw1ZSQjbdHDD/ANv+Lcft6YNtfurxC8SeigViNwYVqyBo77OO/wDmUfUjvtl5u0mY0hiV8kd+UhmHqdixWhxdDbfB69RgB8zypRUnXGfVl3ob9/rxgrLZ3LugqdWKqtAgCtB2q6s7nfkgehFva0/vCAv/APkqv5hkkBtsw5ddXykgSLQO2wPlFE71tzxjcQq5qPKvomXSlkL59RIKO1/poV+o3x2sUmZhU2ZktJAy0U72dQ829EnbiziTxsmqm54/y2tQNJvTekrRs/O1AXp34vDxAOXhLM3RpSEZnMyLHmVSFfC1EEXZrSGYrd6V1A6aoajsQcbRdGn1eHJKyxSJrHhroRzV6AGCKpOnewBsPUYs7dQyAcqcxYcWTq2bzVbEWL0jUAd+2xwI3xBkdDEOusNQBD+dd99kodqs9+2Othj5KEzScNSvJ/DUCvIjgSUyaWYsAUItxcd/mCwO62Dz3K6f0hFWaJ1LRNYjIjRX+a1cvzY407ijgjPfGeUCgxL5tQoFTstbhrNE3xXIvEGc+Pog6SQI2tdNhkUISOTQY1Y7et4IdgB/da+XVCTOdgiejdHMDtpTUXUxhZSW8jcqQKBBO/GxwQ/STl3D14DFdvD8tjj9J397N+uEHVPjSWWGkhcKH1a2YvpsVpDaRS368nEeV+Ic7PH4cUEbRxm901BS380jEC/S/tghiomagDv5QmCZ25Vti6akgkZZVllVdbL5ixHc2wskDtvgKLORowVomZm+RWJQH+gv9xim/is/E/geI8DHejJ4YojnVYBB+tYh630zMJHHNJIs0clhZFcuLXlSTwf9ccP/ACG7aJH09KXRguSV0Prs+XGhopoItS+eJ5QTGR/k1Eg/vhPF8dRiF8tMhki1Eq8bUQb5GoUQfcDFb+F/h5cys7s7fkrq8KMAySD+W9qHfn6YJh+Gocxl5pss0qtANTxzAbrvurihe3BGJXYyQtDSNk9uFYDaYSfHqplpcvCjssvLTMDp/wAqqAAfe+cVePrsyNqjdkb1ViD/AEwV0SS9KRZSKaXclpCxsf5dQQV61ixfF/w9A4jngMGWdwBLl2lRQh9V3qtuB7GucKM8uovdNETBwq9k8pNHEZ4nUIwKMVdbqwSpUnV6Gq9Did85OhhWWIgQ6XoqUZgopCxI7DYGq3POIMvnNMUSeECYpTIG1HzXpsEVXCAX9cMG65+drXxo1EUiCmDPqkZ2JJ8ooM5r0oHnB9m7/ZiHMOCh4Opx6ERlbyl7LBZACRJpNN8xt1u6+QfbVYsoxQEBfLGGPnG/n1+3On29MHQ9Uh0xhkJ0xUbRTvUNqN99eiQ6+VM19sRQ52KlLIpakv8AKFejbcGtz/NYHbHfhwf9SvZ+8IJMrCB5ZXX6Pzap/J6kj7e2+FhQ7KZJa/iJ0ir3NgADk9++GEEwagkBJ08aF52sk78BfTeycHDpczi5SIkHIB3/AOB9v64Y3B3wfNCZQOUleHysfTbbi+aHsKA+pxHEab0sX++GPVWUABRpXlR30r5iT9aGAMwpUgdwo59QP+awmZoY6hxS602NeVE66T6V7/3/APJGJLA37Hmv7/bf0/ixPno+GG/+vf79j+4wPF6He9q7Xx9vT7ocTubleW/RGDYtYZtJ2O3Yjv8A2PuRvyMHKBIPf277D7Gx9m57bCryUN87djuftyR7U1jvjVHKn6ft/pxtueVIP1x1jsuh2P2XCL23RGVi0k99u29/bv8AQ+YffEX4piRbEc6SDQ29H7/Rt/l9aw2yxEgYHmqNmrPa64O+zg0b784XZnLFC17dmJW6oj/EXvW3mXvXYY6+BzTmZsvNeDoUX082TY3H8Pla/Vl+VqLHfihhhHAjkAabvj5G5LffYf1GE2UehoO1kkB2se+h+RpFD6k+mCzLZ0ttfCyXyfRvZQvryeMeE96P1XSzoi5+nsRYeRD5ORqX5tW/PAOr339dgfw8unytFIRG9qAQRuprY7nbbjg884LHUdAJDtHywvzr6Cv2P7V6Yymfk8Ni8UbqkajWhAq9PPNkbA8cn3xbFHC8fNolOdINlB1XKP4UjSZeOwim0PFPWoeW/wCUgEeX7EDZnLeeQPkyoaI7IEbSVYksCAACo8pUUaHm3xYW6hBokGl4SBp0m+b4O5/Ttzud9rwdCInceHmA3kai2lqG+3mqtXtZ3wxuFjIsd/vS0BxDm7hUoldEDfhXWmUF/CBVqXSQLFOWYavNuNwDiXLTQJmJB+Gcq7hlRolLIAxYxhWvylTWoUdgcXP/ANMYwXalNrFcBXNAtXZmJ033xu2Rk8VSEjLvFo8urzJp086rFKvIo7YL4Rmuo5+y58UOQqJk8zH4U8TwyaWa1CIpMVNfzHzE1am+2Juk9b0okfgPJoWRdCnyyq9/4i6TZW/mHtxzi7R5WVcwJfCtyq0qsaYKugEmzr2FGzgLK5MRGWNImVZAFZQxDgqbFMBY37VjvwYO3QHcea98U1U7ovVWSOSExSzh0KFPEOlRYIITQSGDC7vvxgfL9SaLxYxEPBkoPDISd14NimDA3x9MXjPxlpzKUeM6VBCsVY6RQLGtyas7b4i6xHHNM0yxFJGYMTrBFit60jckXz64MYGyO8d2698U1VHrkmZlSLXl2iihTTH5HoAm92ayd/f6YJyWdz8kfh5eAGLXZWPLK669hZ1I3mqu+LqnVQJ3zDRMZHUq6+J+W9rp3QqTXerwgyuQRTbK5o2uh9NMDsd1bjHG4BxBsLvxTVUcw06TMzao5gxuhoKng7KBX2w3g6Z1HNhFMjOJPlWTMKNXfZWezx6YtHXZYMzK0rZdldgL0yiiQKsjw+cLumZWOJg5jZnVgyssmmiP+03vjo/48ll1r5fle+KbapeY6fIjsjqVZSVYHsRhv0D4RmzSyyKyJHELkdydtidgASdhi39ZzkOZlM0mVGsgWVlYXW1ml5ra/YYD6Tm5cs7PAdIbYqfMrD0YHn6846MA5zNBR71z4kWmHVYoRJECuXvxXFKEKiElQmqtiasgncd8arlMsZJ9a5cDVQC1Qj0vumnYvegbf84UTdMKTtC0seqNWaUrqIjCfNdqLP8AlvkYlg6XbsrS7akWNlWw5lQyITZBVdK79wTgx2QaBm4/lKyvR+Xjyx8IusI/LIYBTdh97ofMYx5T6ntjSPMwKthV16Fqo1ADKTdna72JPtWBIYYlGXZw5ErRq1tpU+KtgqQLpDYbfnuMBQ9ZgQASLGGBdHVV1n9JB1ElTsGSw212BjxlhHUroheU+PUy3+Enl33Y7cnc8CwH9+bwq6pn1QAyNrbcKo9fQCt/NYvjyn5tsKP/AFrMTikHADPI51VShHbitO4JFEjGjIsJ1MWlmcmjuWLXRA7jfljudRoWMTSYsAUwJzMON3LdYXkkVXrXIw1fyRg7gH+7J9rxjPt+bY42/YuK/oMNun5BokLyD82X6eUeg9KH+tdjhO3mcnejIqD/ALdyNvcnj0GJZWFsYvdxRtdmca2CKEBaEdyKH7j/AJSvvhXVfStr9Kvb6p9vKOMWLp0dwtfZSRx+mT9q3/usJM1HpJC8gkem6+ZeP5SRt/xgcXGQ1rl6J1khZkTUPXcggdzQ7H1FMD639MZILA+amG9niuzUeQa8wptweOceyhXizRocMNjujcV5Tt6VjMqMjWKBs0CKGqgShvSKar79u9YAixn42P5R80s5UlSRxQog76f5Wrcqex3b6WLcZOZXAD2pWhfLR8UK4Zdth255wtoEB04IoarFVyhJAG3HlFWeedWsUwXSR5TuqncMm9FXF+Vbbnc/cg47G90LqOoKFzQ8Xymc/RmUjT4YvhOY3+WgPTfc+prmsBNk5CQi6fNt4bk97LMrdhwBzyTthx03qIJKNXoU7NvX5fN7jeu57VhjJ0kSoSv5iCtS/qSr8ov/AG/ffDnwiTUBLE2TRypywFmBRlTVXklvToWmUAkXpLgnSDW3tiKRgGXxI2jZiZCycaANK/xEDWtlipO5O/d/neltRNGVTu4vzokZBom/Tb1NGtuV0DvzA1szLGsT7kCrvzNSrqFjcjfc7HCRFJHqE4Pa5bJIZI206ZfFmC+YAFtLeVm32B9GA77Y2lljeR2ljZR4VWgDAF9TJJYKihqWv5VAOApPB8RElQ5cKtllPJKqUoqCPRgxJvVuawPcyZd5mIcTN4ba7LECmBDg3VqNr9ORhrJXN3H8H7LxbaZRaRAGSUmUAWNXLa6IoigoTzatXNit9m02YzqzZdEkZ/EAKO52RiWBUsCwNAXtfPGK5ns6FSOKWHwnHhnXtWhVIJGgBm1nzEljuNsERiJ8zEkEypG6glvMdMgS2ADkNu40rZ7jfFTcUDuTzuLSjEOicy9fnBhLeFIrK3hmwiUrHV83h6SGs7gc98Ez/GMkOZLSRKkwPmXffUPZjyD2PfCTqbyq8JmbXrQsn4jYqNTKVZZCQtkXzRsG8e6t1BkzQeaNEzMbIxI3vSFK2FYoRVcAfXDmvDv2nTwSjC3orBnfisaY4zG8RQlgXJLb1xaigMFZn4ry8sSI7S6kJOshWJDdvmHfFa6n1WKWKaPS+qWQSAySavDIJvw7UEaro78YkyggbKTRSzR+IyIIWMFGNlYWC8aEkFdrOPXQBybHg3+UPYt6qx9P+JIRCY78N9WoSaQ1j+FuSPsDjHWOrZZjGYqLBfzCE0qzeykfvtiofDnTIvxJTMuGTQ2gq5CvJQKKXq1U8E7UcMJPh9ny2Ym8J8q8ADAM+qOUb2FJ31CtqJBseuPdrEyTMQR/f3/C58PYoFXHIZvLyRSpM+WUsoMbKApVvQ0owgzCqlEtGwP8Lq3+h2xTMjNEQBNJLGxNeWNWUD1JMin+mDPizIyZHMeCX8QaVdXArUG9rPcEc9sHHPGx5+Y68V6LhwxIXS820LrG2Tiy7rp86MqmQH31GyPcYh+IOmQrl0moQyk00Wq79wLJHrXvjmfQ4Mxm5fCgTW9aiCQAAKBJJIHfDBejZksUj8GVxysU0bNt206gxPsAcAx8bHCpNj5nx1/heMDjwl2e+KQ2afMRwqokDCSN2Zw4e9Vnav8AtqqGIIOt5t5JPBLapQAVjW/KooBRRI0rsCNwO+DPBghnyskcQeLMIp8Ofz6LkKNuNN/KaJHfjBean8DNZqOeQQFhUbxqPIElBUFY+LVOOdxfOMbtStHKEkh6ZNJEjNIoj8QRopksgud6QWV4J3q6J3weOmQQs4b83RplBZgoZFfS6BSa12Cu5N9heF+b60GbMhYwVmlMilrtN3oij81N71gyDo+YzUkcmacospCrI4uwO4UUSPfYWdzvjzS+Q6LxIaNVjMdVOoxwVIOFatK06r4gCEDSviDWOAK43xYvh/4dEJ8fMHXICQbN6StrpB3BJXcN2oV64O6H0+LLqGKaGXUjqT53DFWBO1V5KI4+urGs+Z1AEkBRSiyBVAUTYoqLA35JA4sjRhwojGeT34KKScvORiA+IeplVaTvQ0itt+K24PzbbEBhydlGWgp4kJsqrO5G9nixub5JBF3yAbIxpEWzM2rTapen1ZyLIVgOxt1vYKoB2xJlJdSzzca9l2IsLW4DMQbYi6JKnfvhRPayJ7WhjaVi+GsuWiUHlonv/uIPF9/p9z2QdXFMzckLHIN+CNmGxJojbkfTnF9+GstQVDtpir05r7f6g+3GKr1yHzxAbFkdbOrtv2Kn9NWGI9sPnbmjI6f2poH/AOUpCE+Yb0CVPYBZNwb0GqbuSeDQ3wakfiIb2IpHrkFfkf5AQPuDuOAML4wWEfFspiawCQw42Gk3seSa2wyyeYFr4m4YGOQMGq12Vidx6e/nxHhKNtOyrk6hQZbMeGxL2AWCyCiKa/K4LHUSRvsOPpifO5Er5l0FaBINBJEA2Y/xNZBvix3xvn8myEuB5k8sn5e7J/E2o7ny3VX817Y26ZLpKxyABG80Du2ryiqXfy8HfbfitseMeVxidtweiHNYztQcb0FdjUdgCWvPHW+ld7UE2BfqSb5w76N1B42RWpGKgJxpNncsd999xuPQ9sK+o5QxapQp3BEhkKmy4AtL/URqI2ArberxHAFC6ls5U0GYkFwARsNr0gld6549yjLozlK45rZG2uiQQxTKdbFJTdm9mvejf1Gx4rAXWOkagrSCjpOh1sbg2CSNxXYcfTCDpufMaLqs5YsAr1vdaqF0SvO4+9cYvPSc+ZVidwGQA970i9O9iuR/4GDcHsFjUe/v3KJxdGdFSeo9HkRGVfz/ABSNRGosStN6eYDi/au2FmZ6bDJIogLQkB2YaTwlFFClvPJYPcA7Y7Eelp/ixhVNggUCObH0o9/2wgz3wxCQ3iIQxLHV5r48oG9fNyWuxgmOjdvv3fjuRx4sHQrmmZhzC5geJE8vgKoLQKVpSAVDUpVaU1podxzvgNY8rNPO5JRWDPFGCsQ1FgdGptSqApNHvVbYuM3RZ8qgkpXQyq2hw3zpZVtiCaDcg0bojCPL5KFxOZiniuHZAV0/mMdqcGgu5OlqHb3wbsPoSNR3KtsgKTzZDw814cMyG1WmYhhbgXGSAyEi9J7bduMe6z1KcZnVMsZnhkGtgPmZCNmAOkgaa2AwV0rps8aGdJ44R4oiGonzOAGqgrLQsG22xG/UpIM6ss8CGWKS5EI062uzq5Wzd2B6HfCTHRTEV1H4milizAYTPJMwZBIQVha7Ohr1VR01Q25xL09cu+XgEcSSzEsJ1aYo438vhgsFI0+x9++IeqdRy8uXk1SPNO0imNmjCsi76gzA0wI4HqARWIpuhZZctl5WllJmvUyIGSIg1pYWGJ+99wDxgbc0aFcoKPrUUcGbkhE+qJWA8UAPsVBqgQCQTpNEbg/TE+f6eY8smaSVJYXkMYpSrBgCdwfp64WZ7pU+Vzfgg/nIwClTsdQBUi/UEc4PzvWM5HF4OagUxFtWmSEoNXGoMmg3XcHHfipRWq5kBUPTusyodMRYFv0qL1V7EEH9sM+pdezDafxcSvQpTPAAQPQEBThJ0Lrv4XNpmY4xSk/llidiKI1HfvscWPI9YRs34q56oZHLSQ5kOfKxtkqmRttgbH2x04oE6tC52aVdG6s2WnE8BCNvtVqQeVIPb73sN8FvNkZJfGMc8D6tREDqVBu7XWAym9+TWE/xVJl/xUv4Q/kEgrsQAaGoC961XWGHSpcnJNFFLlpYhIyrrWY0NRrVTIbF++CdPEdS1eyO6qvdT6jJO4dgq6VCqqClRRwFHp/XB+Q+F8w7wqyGMTNSs4r0s1zQv74tL9GijTL5rKCSM6nQiQqxDKNmG1bg+mxqsPeoKqvBmhKGm8OIkcm0UAlj7kccmzgIcBZBPN/UJcmKA2SvoHwtGj649Mwki1RCZFG6yASKVJK3pVq34PrgvMeFGskQUFRITG1/KDsfrYVR9sRdU6sHKhUVQNlReBZvvvZJwJMGizCRPoaZ4mZEIDIHIPhgknQ1kEd1DVud60QxmHFvOvT373UtvmNDZSZnNFiskpLJIdIbV+trCF99QQlTuOdJxWOq9VlY+CzBZWPhztqGhghGngUNPBI2oemJviPqKqZcska/MAGDElVsOY9tjpckBuasd8Y6JCIU8YMzfMuY0jeEEqVBVq1WQQ29EErzjPnxDpHeg6BWxRBg0WnUlWGEQrRaypBUkSAk1Kt2tkUoK0asEcYZ/gq8LLVyy6igLAgbF0NBrPmtdPawabC7oULSzmRCQI78EOpcDzeVTvsF16iRdc1WH/wzB4mYLaJAkSgBS+rwz/DbWNN6tuPWhZw2BuUX0QzOoK+dAWyx2HkApG2338vFD+Wtt8Uv4jjIWFq8ol3N2ASW5AAIP0bt2Jx0LpKAJKTpNk7Dg1e4Jv8A174onxYh8BXGnyON68y+Ykb3R3PcfTg4NhtxHh6FZ+HdchKp08O04sHw2EgqnB1DVWqi99z5qHmu8ERkPqBKMJU1geIVogAkm2b925Cmh2O2ZjrMsF1ya4vljIjegbIYKOSt+UrZB44wPlZqjAdqeCSvDdRuAQNN1ZNE2CdgOBscRxipK6rWdsrJlm8aESEatAKS/mN5uB2/TZvnezhDJ08RyGFnhj1HxI5EF/q8o1N5gF3I2sj1w56OBFOoJhKTil8tBSoXsDfBq9rJNixgnq/RnYeEGRGQh1bSAW9CWNEAA7/UbbbaErBKy+ffoVKx2R+XgqL4fzn4paKs06Wzs3G42I70RuDtR47YWdWy3guJFpy5OuCtidDeYKdQtau3Bs71zgA5oEDMeKzZgEB4zdMNR8ihV2UKAfmrkAChi+ZOQZuAy5fyHSVBLDXYG7Ctwy6vmH+5wkHO3K/ce/dLz7hdmH6T9lRzMI9E9R+E7togsNptQCwBGmweQwG4GxG4d9N6gYx+JjpYfEXTEzA6jW9AbahRYjSAARVjbC7PZEZKQPCxYkMpTUusqVGqRdIuM9txe17jEGk02cURpF4iHwtQKuRXlrlm2JYFQKJIO4GDjdWh8PFMc0PFhdS+H+vCa2BChFs2wJ27mq5JrYYskGcWUC65ve+9XeOQ5TOHNSJ4COslkO1Dlj5dowKUcaq4O/GLP0j4s0KYpQdSKUGlgVsE+bbk+4O+BlwuYXGNenI/KzpYCNR/6rjnulB7RbKjcA7/AHHp9sJviDpUcqOGj850hAFUBK5o80R2OLBlp6sBlagNYF7XRG/+4wTQlPA7Cr/55xE2VzCCdglNkczTnouV534bmy0fixuVBcKUdRuwFghSGVgPU1iuBm8Z5ZpJlkfmRApJvnUpoEUBxxXGOz9Q6fsyA6l9CLA+l8H6YVTdNQxpHoiUhjqMiAhwf5qJFfUfXFrcS1zbcLJ57voq48VZpch+MMnG2Ykly4jWB28ipS6QANimxUmr4r3wS3w7mspMIoc1H+IKqxjjd1Y2LABKhGNdrv0GLF1/4YjE7rCw8O/KzE1xwTXrteApGzWUaJ5YY5Cn+E8i6qA40ujbgdgSa9sE6AFoyHcbc++qrbKCqPPmmaYvmNcjavzAzEMa2IJIJB2rjasWTLdXyp6fLk1aSJpJVkDTC0FabGqME9udGAiWkzDSs0SyOzMTKvkJPIIIIAN8tt6kc4bfEnw9GnTo8y0Sx5h5dJ8JrSvNRoMyjZf0kDfCJYi0gFNBBVTj6cPHSJpE0s6gyI2pQGI3semH3xL8P5LLTnLmbMKwAPiMism4u6BDV7i/virGM/XDj/1XMwqsc8QdFHkTMxE0PRSaYD2BrCHN6oghevdAmyjqJNJVxqR0Nq49VOx78EA4xkviHNRKFSdwg4QnUo/7Wsf0wZ8RfFM2cWNHWNEiFKsakDgDuT6cYe/9NOsZaLxophGssg/KlkUFQ1EBWsbC9/Q732wBZpa9aa9U6mhCRxp4cUdlVJsktySfXb7YVkyPG8gpY0Bt2Olb/hB/Ux7KLOJc90B/BlYzx+PFGJXy1EsqGty10GAIJWjVjffA/TeoNnsnPDmJUjWAxSIxFBEW0YADk02w/UTjWlxrY25Yvf5UEeGJNuUqCN8simNW8bLTzeLXmWSEvSg9lpACO+u/TFWzXWNWWjgMal0JHindtFlgg9AGZj72B2xG3W5UhfLRyv4DMTpNb/7i6FgGsF/D3TiHd5YdZXLtPGj3peiACRyVrUa76cZUkrnONmz6K1rABopugdN0CPNF1LKxkENG2jjYB2Dcahzp5oE9sRfEGZDSARzGUNGqyOLXxCDsWB3JrTZP6gfrg/qfUlgDRRxAo6eJAWY6oVnjGtfRhRrf0vvgL4aghYukhqSRfDhLC1Vmsamv6aAexe/04KNnK6SmsyfhkETENoL+DLCSpEl6ZA/fbb7Ba2bFl+CcpoiaQBi/LBvl00NJ7NZtqa6O474rObE00yZZ/DLo+jUorUx0qWc9yAoBNDZfubtlUGyvGFlARQUNo0YGxHr237j3GNEN+QDr6KDEPoEq25SPTlTtYKkn27AnFA+L0P4YHSjejC9SjWfsQTttxY9d+g9RQLl/QgAe5v8A2739cc++Kpk/DlQ7qaW0ryub+b7e/pzhOGskuH7lNht1WOuLqbLOxMkbeQuoIZtQANeYqSLNAVTWCBeAelv+bJHE7KrqD+ZEruzAFSACefM24322F7Y36+QqRSfh3idgjLITauFQAkDsSQDzxWwxv1rUs0Us7LmI7piE07N5j2GqwxKtZs3iWUU5bA2Ri5eTwygSEPEwRnLHWTqJVV7fxDcb2O+LZCwngSVY0ofML3fYavLd1v2G14qPTiFmCBZskGjqyx1A0abhLUkDb674efBueQSPBFMTGw2ZgRZ0+YEEEj9QBG529caTHGrHjz57KKdul9Ep60suXkOZjWIKyjyCm0UdKOVbVTBgPN6+l426dJJ0+ZJTK75WV6kZVZQxqyVvZlo/MvO+3GLP1HIq4eEzEQ3q76WC+YigLutxtyPpii5OPLI8iTl3SPUU00PEB2qmNK36gQLsHnbC5Wf7N9OOPNOieJGUV07MwxSqJoRG5AsbagrUaIsCyL4Io3vjm2d6NLD5mKSfLNNApItNXJpQvJo6T5b7YZf9Pfi0wkZZwXQsdADVu1CjsQRsPTv64uPX+mNNCdEjxxv82m6seo9jVjAN7/rypg4wPynb0XP87nISY5Mq2iZnI0onhqqn5VazpLcg15SOcHdBlhYGOVUSYyUTJJ4QRO+m/KGB7N2qhgTq2WGSnXwykraVM8JUmJuCKLAa1PN1sbonEJjkz0k85lRVTSWaZgtBtlUBQRtVbCthxdYY19CrodVUQHKz5Tr8sWuNZTJCrVqHysLOn6A1YF46DkOqRSqzRlFRVBBL+a9vKyk3f02+uOU9A6mmXZkmiUSGMrGzN+U2rcGQCw4rhxtxfFjHR0nk1NFG8gT5iguv2/0GGSQsm3+WueqklhHS12fJ58Eqx8w/v98FzRo6sSVJ7VsT9Rij9B+KldYonkWIR+Vgw8ri+dtw1bb163h1B1RWkZYzrWzp9SP98ZsmFe1x0qvS+qic10Y6hETdJNFlS1PIZbB/v1FYUfEWXWdEVh4fhLSrRKn6HkHbv++LRBngyhSSungjt9RjXqUUbny77bmu+Bjmc14LhqOV1smVuhXNst8GpLHLK0oiWPny6jv7A4RTdHzGWUy5eQtHdM0d0D2EiNxf8wI98dQl6a8dvHuCKPcEejDAP4xI4pY1y6gyimIY1wR8pv19cXfEPkNj5hY008/f2VUWIFC9FyKDMNHmEnCLqRw+kKFU12oChfsMWXrPVZ83N42UzFhwAcpKyiiBuAj+SRe9jfBB6OllnjZ0Ao6TVE8G6I+xG+IM78EFsu2ZhfVEt6lkXSwrnglW552+mGzxxWL8O7w90qo5rS//AKh/C0cEcE6KIXlAEkKm1VtNkrvsL2rjjFQ6f0mSYsI9BYV5WdVLXfyhiNXHAwwnyx73jGTysJsTNIl1pZFDAc3qUkEjjg/Y4ndhC1qcJLVz+KMqcpmc/m5HTRmYnSABgWk8XTvX8KgGz9KvHL3k7DGskhP+mLF8IdHJz+XinjIvzhXHzUjOlj0Ygbe+MsvrRqbSW5BRBIrzwMw0lkRwVVj+km61JfIHPGLL8TLJFOvUYpAom0PCDuxDJ5xW40p8hB2ogDEHVeoyZnp2vMEtLFmtKsw3p0JZfoCoNdrGK0JHfQls2nyovNWSaA9yT++DY1eKMImzTyyHzMFMjsaACrQ+g7KAPYYtvWlMmSWQ6TCFh/DmxaNp0SxeteUsfoD3wB8OToA2Rmj8LxiVkkawyyWDDYoFVVhRHfUSeMLc9lUSZ44yXVW0g/xEUGIrsWBr2rF8Mdu8PRJe6gnvwv05ykmZW7hZSvu2oMxN8hV3P+YYvnTEEksaLH4eny6SboliT9AC2w7YrSdNlycsWgMGWNXLXasx2f2oE+GR/Lvzi4fDEbu7SKPNZY9qJPb99sUyn5DJYrj09+Ky8Q7/AFR/xFmlMQ3Oq+PTbej6H07Yo3xhm1MHhuW8RQmkUCoFA2Guxanda5o4tHxNm9dDTRFg13JOKp8b5yYI0U8QVjpKt30rYqxsw3+o4wvDx01v131/sIsNvaqnVfEXKhWh1B0jcTbilU6QCPlZlJCahuAQDgTqEMZyy6czelFYZcltnag5W7X1J3BHpveDM/HmBlRpnDo0YLwC7WMOwVqIpqYcruu17Y06L06LMZfQsaeIusvJr0um1qdJNNGa0kAWOdr3ll/UVrDZbzZuR4Yy0XP5pmDMQQfIfKdgdVFgvcA13wb1DPxalceWRnB0iFUASiCNSmnAYAKSAwFgk4V9DbOSwMkUqrEvk8NpAviGS20hW8rHY+h7DB+V6sscAD5cSupZfMWBVWUhh5T2O9EHm9qxRhnnLY1LT9kqRtmuqveaMU0AdNCnalGq+N9V7bHuDviqfGWSgeJpF8KNxpCoisGI/Xr/AEkDkNd+uGPwD1aIxlZQW0+ZaIF3QYGwb23r2OGLxxaiHDaL1IQQGDLZXcgjfg7VxinLlJbrQ18QVDG7s30qP1rq6ZqElhM2Y1JoGlfDj5BCsDqpuyVsRzti2/A/xPLmWEE7U0aHUZGPCckitmrn1on1xUZM1FFm2bwf/ppG80LGwBz2r5TuK7bcHC7qPWZGzP4lAiMpABiUgGtgSGJNkc3z3xK+Mxmq/pXSMbKyiuqdX6HHr8QpHJ5GEeuygY/KTVHTd7drxQuuZA5V45EMIeRD4sCsJEAvvufKwAIBNgj6YvHwt8SnNxKJAiqp0eUUATvuBZF/StjjOf6DEkru8KSNoIjEhpNZ41URseL43wQP7zxt1UMUhid2btuCudZnNyZtlkdVSOMLFUKf4a76fJdkWeftzg/xJslqyuZDiKXTJaGjt8rrdXtsUaj9CMb9W6VmMn4OcjQ5V2Zh4ZN0V3tbJJjYdj/UVhNmJmzuZGgMZZiAQzX5z2Vifk9L447Y61/B/T+FdSf9b6pBI0RgMhIQLJJIApkYcEgE71sT39+cH5LqHgN4eYjNHcMpGqvVT8rD+nuMV7NdNzGRY+KkciHyNTB1N/pJXzI22x2NjbD3PdVhkyEcWUi8qEtMXIaSMn0/kP8AEu21GsUNlGVrBqOt/wA/wkvivVXnqnXVkKPCPygoGrvfo/cEe+C8h1cHnHIMtnSvfHQPhn4pP4Y5dCqTarUsBTg8rbeUN6XyNsLmwjWRANF/jqVDJBnda6D07Ox+YjZiKHp/4wtzeSB5FHAEcchgacoYmQ+ZaoMNvMB2544PbGcp1YMNzjNZCQS5ngp5c7QAfJQSdPkjOqMsvuOD9ex++NZepXA2XlQIrfrjUbb3uuw3PNEYtcGe1xBUNMO3qPb/AIwM/ShMG8ulx7UD9R2P0x0YgE/5Rsd+e5Ojc4VkN2FyzqvQgtEMjqeCp/1Bog/3eIOl/Ak+aDNEYwFNW7EWfQUpxcM90mu2NejZ98qx21I3zL/uPQ41HzPdF/jNuTYpxm12XPP+n3Q8t4kTSurzyqzQRDzBNIamk97XZfa/TFYHUMys4zbFjIst62FjWu5X0/7R2xj4UzxgzcMoryPe/pRBH7YZfFXUvxDqkaiOJWcog4LMdTP7lia34FDGA2hothC/EfxHJnGGpUjQEkRxil1N8zHuWPqcG/AsTGWZo/8AFTLSPF6hwBRH8wBNYF6H0lDITNbRRrrdU+ZxdBQTxqPfsLw+6lJFDLBnsgPCG9xncK6bEe6sDVbd/tRGWnRC5B/E2ZM8WUzD/wCLJGyyH+Pwn0hz7kGr9sb/AAp0Nsw50yJFo0+ZzQ1MfIo/mJG30wN1fqT5uQSuAu2lUQaVRV3of/kST64ffDGX8SOTLcNIyNGTt5gaA+hVyftjQa/s4+n3rX+FM/Uptkc1KkcuWkFkvuW+ZTqtwD6MQCf3xcPh5AqHVYVttVcEcYq2YlLTlmrXShiOLRQrHf3GLZleq/lIgRmQxnUBW1azq9jtgMXMwRCtM1E/RZ7mOc+un5Sf4ifXPUZ1EkAEd223+5xWPjHOQvB5XbW0usxkf4dhtdNwVZtJA9sO8rnVWdHfYISTfqASB9zWKz8XxZfwUkgay7tqQ/NHsvlPqLum73ihoDco10Gh+u/0T8OCkjdQeGARmNJfFgcxsQdUSs0iPRB3HlLUdgTeB/h7LQSQS64XlcMLMbHXHGQRrVeGpub9RxzguD4p0RJC8KyRpE6b/MpkMlsjVY2koqbBrthT8PZeRvFeEyCaJA6eHd1qAbjfg39sQS2HHhaQ2RHS8tNFmnyohXMEsUaI2A2izqBBBUgWQb2s+tYc5PqckWcmd0fLOxfUqg6o/EB3W97Fhr7/AHxWxmZIMys0v5hca23+dZV82/YkMRfY/TDjqGay5jgEU7zMNQPiJpaNDpKoTZDUdW4234GCwzhnynnRBINLTGbORJPEyzJO7C5SilASG2sECmK1qr698X7qUAmhaZVjCgjSUNagexW9mG39cUPM9HgZWzAnhjeWLWkTWpEiGmVT8jBmVhW1al9N3fwcDPGVQFnUglbAtT6X3B//AGHpixpBYDdFhryv2FFiGcjlSZnoq5tEiSGEUtPIKWRGF053GpDtYo9+KxUegdWkSJsqJkguTXcigxvYClJDpNDaweOeNiLn1npISbw5CVB4auzcE+18/fFQ+IvhKeGEztE66Wp7G1H5WX2vY/Y99vSNYW3m31HvlOw8hIooePqw6d1BmysiyQ2PlNqwIBZRf8LEhW3qgfXHSek9YGcDbtJ71vXuBxjnvQfhtM2pdDEsWnRL4j0YX/jW/mBrUAebZbFXjHwh198hmJYWkAVxoMiHUFINq61yPUDej6jEjHBpLa14KLEwdq1P/iT4ZaRvK5Dgflg8E/w2dlvt2vbCHrXw1mMvFFnVjbLnULjYjUjCqZQfMVJ3oix3sb46rPAJcuru8bsTQKMGDD1v1xQfjnItIqOS5lj8oa7BTtYJ2Yeo5HO4vDwXTUB4FSwTFh7N+6W/D3WMj4ks2ZMqNIrCSFV1RylgbIPK7+ajwdwe2KujGzp1Vv8AZfevtfbGfwDurui/4dFwOwPeua9T274a/DUXivGsEggzQ8vnPklBPvYDVsUIIYcUdiAd2RNq/dO/gbqkSx5iMxRSZhlBh8UWGrlN+/cDa+MZy+S/EpNJDF4UsAuWEA6SN7Kg+ZWFbob9vTAXx90nLZaVVhlBlr82NBSo3qNzps/oskYjyfx3nUiMPi2pGm2UFgKrZuePW8Ma9xOdm56oHMFUUdlfiGbR4Zlcp/CWJH7YsXSc4QnilBJHw1HdfrW6n0JFHHP8iVZlDuY1P69Jaq9gQSL5rj0PGHKtmMmyureVvkkQ6kcdxfB91O/qMWvLSMgqz5X5jlRuivUrqMOWfwRmIrMRF01BgB/Qj3H7YMyPxE1Vq/v74qcfxj+Ly4y5KQOK9kkA4W/0G+xsH1GF4neNtDgqw5B/vj3xCzCGUESb3oO7+VNLFlNx6LomoN74Jzvw/FpDF9JPtYxSsh1RgL3r1xZ8h1xWXQ+47Ecj+/TEs0EsZth2SIqbeYL5hBxPCCzLZNkgX6Yzj2JGL6Qq6/8AT7KiR89lmOzZd6buDGRRH3PrgPqHl6dk1/8A7HmlJ+hVAPp5b++PY9i2IfP5j0KS5SfBUCvm4w41KNTkHvpUsAfawLxcc9mvxWUhzTqqyiQxEqKDALqG3auMex7FhA7Zp7x/KkkJyn30RXw3llaWNSNi4/1w6zOaZNeilDXYAHf/AMbYxj2OTtDp6I4Wc4kfVK+g9LTMzmOSwoQt5djYKj//AFf2xQfi3KeDPJEDq0MVv1rGcewwPd27mXplGi0IAMgKLy8qyQ5TJPHGY5oXYPpp0k8SanDd/lAK9xtindG6o+XLtHYZkKBgSCtlSCCO4K49j2MyT9a0Bss9c6xLmnV5aLqoXUBWqiTZra9+RWH/AFHpqeJJJ3kyqZkVsEZvDZhXBB1H6WPTGMewDNHil47JX1By0a2TS3Q9Lq6+tYbfB/UWjaxuKIIurBFEf7/UDHsexuMALyD0Ucn/AFq4ZiQuvmJO3c3hP8S5p3jQF32UoRrNMFoDbjg171j2PYa1jbGnuipMOTapUObMXiLQZHUqynj+U/VTuD/zgCUY9j2MjEDUrXbsrh8DZxzr3+RdX13UV/XHSM7lleFHP6gb+ox7HsUucaYfD0WNjAA80g+g/C0Wan/EszxyQtT+GQPFsDdvqNm/i79757/1H6XDBnJFhTQu3luxZ5r0HtvWMY9iJ3/c9vAWlCSY2lLM1nfHiLuPzkZVMgP+IpDVrFbsNPzXZHN1eF949j2GRbJjk26P1QoPCkUSwswtCa0k7akblW9xseCDjsed6TB07pcwWNZrGpvEF6magCfp7Vxj2PYCcnO1vBK5wVxxHIwxy+cY1ZJoACzwPQe3tj2PY3Y91E8aKz5PPy5dhoawyqWUi1YEXRBsHnFmgy6y5Zsyg8IqaKA2p9xe6/TfHsexFjPlDHjckA96nIBBX//Z"/>
          <p:cNvSpPr>
            <a:spLocks noChangeAspect="1" noChangeArrowheads="1"/>
          </p:cNvSpPr>
          <p:nvPr/>
        </p:nvSpPr>
        <p:spPr bwMode="auto">
          <a:xfrm>
            <a:off x="155575" y="-1790700"/>
            <a:ext cx="4857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data:image/jpeg;base64,/9j/4AAQSkZJRgABAQAAAQABAAD/2wCEAAkGBxMTEhUUExQWFRUXGCAbGRgYGSAgIBofHR8cISAgICEfICggIiAnIBskIjEiJiksLi4uHyAzODMsNygtLisBCgoKDg0OGxAQGy8kICQsLCw3LC8sLywsLCwvLCwsLDgvLCwsLSwsLC0sLCwsLC8sLCwsLCwsLywsLCwsLCwsLP/AABEIAMUBAAMBIgACEQEDEQH/xAAcAAACAgMBAQAAAAAAAAAAAAAEBQMGAQIHAAj/xABAEAACAgAFAgQEBAQFAwMEAwABAgMRAAQSITEFQRMiUWEGMnGBFCNCkVJiofAzcrHB0QeC4RVD8SQ0krIWU8L/xAAaAQADAQEBAQAAAAAAAAAAAAACAwQFAQAG/8QAMxEAAQQABQEGBQQCAwEAAAAAAQACAxEEEiExQVETYXGBsfAUIpGh0TJSweEjQgUz8WL/2gAMAwEAAhEDEQA/AOW9Fz0wCZZXEIkkVg522O3m/jX2O3743lh/BTRS+ZlYMQrqEdfmXVpOoKd9SnfjjbBebQZtaiSKGGMqkZckMC9nw7GouSbNkUKJ8tnC7JziNZYmiaSd38NlYk+Udlr9YYDffbjFrmlpQgpw8jsPxO8YagFLjWyUE8QkUTbCidIFnvvjXruXYBczllEaxilOrzst6bYcfMSt9+K2wugT8LNpmBlKKfCW7QluQQN63IKivNscO8uTGfDkBfbUkOvUoc8K63yODweMaMThiIuzO42U7x2bsw2S3NyDUM1AHVV2kc3qOuwSNTHUwBosCNyuwwzgzAR1liJWJ6Qu4LWRvqAY2dgN+CQ21bYUR5QR5jwHCvsfDUtqWMt84Nb6gAQK/UAd7vG2QYVJA2klDXjMdlRWoaf1bnYV/EfTC8LJ2cmV3gjkbmbYUskaxSup1RRypalluQqfKVGxq7JrvpXcXhdJEwhI2SSNrIAtyVJ3u7UKG4Ary2aw76hBcCzLYlQnxCD5zezH2+/F/uOY1EhX9Eq1au1Wux3FlzTWQDRLb1Wx4uA2fquRPsKLLELPG+41o24YM1r5rLNQDVVkHYWNsOvh6ICGSq8klWBe2oVTcV/l5sXhBFL+XCzDeKQKfX0IrZARQ+Y3dHjD/pJ82YG+5Db+/mPzVvYPA+5G+O4DQ14IcR+lWzqqBnU7HyXdB+G9xpvt6fTkUHMyassq/wActbt6sey2a24I9CLsDF564RcZviMHf2IutQPb2+3fFDUnRllFnzFq3HygtyQvqd7NetE4slOVgKnwwtG5ezm3PPhoAxKMxonVZ1PyFFXZscDBnxFMwykcShtUrAVp2Pehx6A2ONxt3W9LGp5TQ870LAvY1zr2/V2PHIvG3VQHzQFDTCpJIQHc8XTkGlGoWeQeMJD8sGbqU4i5QOikUs+ZhjJkIgAO6CgxorsgcAMAu4uvQb4eQ5zT4mYZjW4UlW3AHl3DCiaA5PfFe6XBaGVhUkrmrEi0CNiDYQgC+x+bnBvWFL6crHqYAW+h1OxqgL0j5jem+SKw+EZYszvYQS/M/KEuMoWMzt4MjOxaiAWBN0RR2ojVRUA2NzxgXPZfwECvDczhlVg5J1XRBUGtlIA2Pm3vtgjMZtZ3JaSMpGu3iDSGLA2dIPAbsCe22IMiqFjmJFeKNQPD8N91Fle9vzsCRV3uMQzyE/L9VQxq1XMplsv+W8iyuBfzDcfMGDJppbIBVi181wDcvFJk4hIJEYuysysoIlBBNBtR1Kv6tl3PJwJ0x2dvxErxyaEI0yP51UClYWrLqvgbkk3XfDDI9ME7tNNG8MblQpRBpFitTfKtbWarUTYx6CHObOy892UI3ovTmUST5lGLMVp9McmgmzTRsfKWFUSNq2GHGSyUc0rudMKchVW/QClFfU1sP2xPlsnLOTRaRQRZIVWc1yQKLH0vUQDiX4h+IIYVaAFI3ChqdSypRG1xLqF3W5+u+NAvEIs793A04PKz3F0jsoU3VczJEPw0U5VirFXKN4a/VgPL3s8A898cqzXxHmHy4y7SMU1Em2J1eg3NBR6Cr+wwXn5mzMsq5d3TLABm1yP4a8BmIJJoudhu2477YMysr5Lw0ZYZYZF8Q6VV/GFkCzItqARXArc7nGW9zpXK6KMRhY6TmMtFDEySrHLv4ofLeKzGzsha0C1Qq1N3Z4wOckc7mZHijjgjJ1GzpjjXYAseBfoBydhg3pPTnz8xB0oqIWWKMAbA/JGGNaiTdk3yTeHOd6JDHCukTRSl6MMjK1gA+fygVvsNQvc1iuGANdl5QyS0EPkPhjM5Zlm1pEq7idHDL/26d2J/hrfvWCp+o5mcFZJWYNyAAur66QL+943jgeTSG+VRSqBSqPYDazyTyTzi35PwIok8KbwZAPzLjJZj7MAdvbbFpb2YBcMx7ht6lQvmvQFV7pGXji87JrkB8oYeQe5HLH0HGHme6llhFqky8JlO4EdgD/PX/wCov7YD+IeuiYoqiyorVQ1OT7D+gwpbpjM2iWeCFz+iR/N9DQIB9ibwRYx1Pl+U9LN/bhKGYmhqFHPLPm3IXfStnhUjQdz2VR/d4Fy+SyLOEkzcmpiADHCSlnbYk6jv30jG8/Uc10qZ4yIzrUFlYa1dd6PY+vphHm/iySyYosvl2P64YgrD6MbK/wDbWAkkcdGaN4qvwqI4hyg83ry8kz5ORhECFLKdgSNud61agrkX73jD5MOsf4XU0sYVmm1BbZyfIQa84bZdyzb9qqwQKxCZYt4SFm1stfmAqdmvYt+lSTQvjvhJ1DLS5VmbL6vD8uo0riNyDSlwNOtdRGoUfNWIMRhqNKuKUOCGysMeYi8NEAnB1O7Cty9XYsm9SqECgCicE9KnDo8blUdCWeRip1EMd72J2OknURQFAlsCZ2FSGkyxKLEoQuW0maxZoUPNV2u+w7nc4JMxWaNQGRlWCIDUWCAEhq3NbUTzuMZzXOieC1PIDhRTTPQtm4QKpox5VAtmY9yDwtA2f4iCbwu8QaY5xsYjpZaACi/lQEWWF6uTV2aOHHT+oBtMqlrICybnfyrapdm1AsmztpNk3iDquX8CVZF0+DOKaqAB9PVVOwZufm74vnYHATs80mN2U5CmWWVWZl+ZJ12IYkaq381nU3JrVQJ34vCSUaUF/NC5DEXenYcgg8EUAQOd98T9MYrqi1WY/NHZ308+/a9vfc7AYK6pCDLY+WeOq58w2A39iP8AatsVmpYg5APlfSTTRkCdRsAQ4sV2G4IAHIrygXvucPukN+ZLV7xi/tqG/wD5v698IXe6Y/rhI9LI/p3w56AbP1hjH3YkbfviTCCpKTJv0FWn4ll0xMfSCtq736YpEr6GBsflRX+nk8cV6f1+5s3xZPZKA8sq/ZRbf7jFVVw7Vt521n2RaC/W6B/fD8TsGhIwwptpx0SMRRAuaWNNR37n/u5G/G/thKitIApJ1ZhtTWBSrseSt8UB5qv64YdXnoeATp21yjigOFuiSfb6+uJOlZcklyadx7eRBxud7PqK3J7DHCztHtjGzfZTGnK0vPKNidYkaUgaVGlAvl1NVEjTfNUPUVvthJMT3IMsmrUzaSFHBbUtlQKqjtudhQwVn82rU4H5aECICxrYUL2N8ihTGqJrfcDMzOpYKR4zUWfgIOw1WK+UAKR3u96BYmYDQL0TDueVmRBIfBjZhAg/Mbd0JFtQI4HNm1B29BiMw+KKFx5dGPmQllJ1AawjvYQahdXV7842jhVj4MZKxD53BAZgAbGx0uBySAavuBuy6dkfH2A0ZdSbZARrqq1KLqhtdbkb7naKKIyGynOcGhbRZRs03iMtwxl6KUpbgsVDliANjp3AHA5xa+ndNaS0jYtGoVdTKqlqvSCQNRA7Bia9uBv0zpIYcCOIWSygqHo7EqTQ2ofW7N4E+J/iFIB4a3GCGHjRjclapQh9QR5jtuDZrGg57YRQ39P7UDnOldTUb1zq+XhIjQiEg2XJplU2LW7WQgjtRxzSbqU80cUcrSHL+JRk0klrazueSBuEuh98FmKWZo2zSMkGl2TSlKCRdtoU6bOksdN1RqsTx5qVDIuTaUxCNQ3zMI97OnYADVsGKg+lc4iDXzH36qtjGxBezEsMH/2bFZtekNE0h1R77SK6jz3XlHe9uMEdM6exzN55JiQpJDK1ih5SV2JQckChhl0jo8CxiTxG8XQWDK9Msu/l0ad1/n1ep24w7yeXneJI2LLCO/mI97O9/wCUUPbF0cIaPtZ38kiWcBA5iKOREjREeQN/ipCI7WqC6V533uh2GGvT/hpltyqPo3dA4sAc2Ab+tYZx9OihCSrKV7gMvmsdwBsR98K+p/ETHUAVXV82kAFvrWHMLnDLDt1Pv0UT5C46pnL1pBGRIiSHhBp06B9Vo17f1wlKT5o2ukXsuoqgav0oDVke33xNN0tR4ZdJpY3AJmidBGl87sDenvZXFK6rn0jnIRhmI4zSF9WlgONgQav0NH749GY232W/vbojbE4/qTeL8Xl5vE8MxtDuTKNKjbi2oEnsAbPbC/qXxWjsZBlMukpNl/Odzvegtou99wd8Lpc7mM9PGjy2zMFTUaRb9ANgPoMM5OhQQ5g5eXLZ2Zg1a0pAf5kXS1r3stxzWFyya2/euOirZHWyULDPm2eaR6UH8yeVqUe19z6Iov0GGM/wS8ieJk54s2oG4Q6XH1Qm/wDf2wo+LMlFl8w0UM3jRije3lJ5U1sSPUfTtgb/ANelWPw4tMKkUxiFM/8AmckufpYHtiSSU8J4aukAxZiNY001HHqaR71KSaIoXY1MAoF8/XCrOwsn/wBM/hqoYozkE6VLhmHNUSo3oHgWBxosTwSKsBl8cIDIig+WwCaYbFeL7A8E4Y5bqK5oRZfSQbGokjagdRG16juTfoBi4U4dRv3jvWeQWGwqbNlijeKI3/C+JaozKaNMAa4NEGiRTaaN41li0n8RGPKwuVVIpUZhQDWDrr5qGxPoaxcpsqYl3Uyw7+HarubvfUDtuw341MRvhBmcq+VOuMeJFtqXUKL6SSy1doK5P8P8oOJZcKDqPf8AarintK1kEZ8eIVG/lkVQPKNiAN/mpbYV5b73h+kKyoYiQVceUjYetDc7DlbPvvWEpQQjWnngYeZbO36dVdtRU2KNAV6Yzk5BEwFkxvujDsSLr13oEenH8WEwO7M5XbFMkbmFjcKPxXQjUT4kDU1d1J5F79tW/ezydmueIMJr/wBtgw4+Vufatz+wxr1tAwWcfMvllG26nv8A7/S8AxT1E6HsrJ67EWv/ABh0f+IujdshPzgOCFn2bbt4m31H/NDDXokyxDUxFLp576BQH/5f0B9sJJW1Weef61/wP2xGVvY/bEkcuV5cmPbbaTHP54yse4O32Js/TUf2A9cbQZkRW2xc9uwri67DsvJOFKqRsP2/vnE0c1fp47/3uMeMxzZidfReDRVDZH5SAk6m4B1G9rP8T+gHZawRms4CukWUJ823mlIPp2Ue/wD8rXnJq+AdhtQ47Gh96Jx5Sdzvvzvpvvu7AGt+ABz6cEMSGtysXslmypdRLGtOobFv0xrXHufqPsBjWGEUSCVj/VIdmfbejRPms8kg9q3uaDJMwFKCo420oP3otv8Abk7ciydM6NZ1nz7fO4pF9dIP0789z69jgdIcz1x8rWBA5TphkH5i6IVPliqixGrkA2p3v03v1xbocmiKHzB0RqAADV8gDVsL+wr6XeFWd65l8sPKwlkOwZrIGx4XkrYqhx64ruczM2YJkmlMKgkAmzIuoAFRpqozZqrJHNg3ih0wb8se6nyPkNu0Cbdb+LGdjBlwNQIpFNqwpXLEhl01RtRY2N+9chyqxsZJNDv8phYC1LUymIU6MoB21DTvtyDg/J5Jm8uXhMaEqWZhZQk14ib+Jsv6ht7LYw/6X0RUcMC0swIZZL1aiQbDgkrt6gn6+gsw5cbemF7IhQSPI9HkmLME0QGQPJAjgFQNrINUOaJ2BPAvFn6fkwjIcqrArqY0G0nagdJY7hdjZo/TDzLdFLW0zBaoFfZRtdm/a9ziebqEaf8A26G1tjQOwHF0d69cPDgNGi/Tz6qKTEF2yhyPR4yuuaTzG7Njy1xYO5HsOMYzvxFQKoBqZdBN7EcDYmh9cLpc54663mqywJ8umOhYLjUCFP8AKD++2KxmfiKJ4wjQB5A3k0AoK9DpOp7O/Y+++DDATb9a44Holtjc5Os9HNQdQsyE7mNgVUjlWO2n68ehwHn/AIziGvQrsjqV/DuE8JCRyCNzXI2BPc4quclmVkgzDPElgkMCAA369P6jXfnasMeodOy8SynUUKDVBKJkkE5BFDQo1LY3v9Pf39K9prPr4e/RVxQVskmcy8iqsjxsqv8AK7KQGr0PfDXooyxy5YPB+KD7rmb0aK20fpLXzqwHlfiqRIpUI8Yym28c6024IQj5v5r9NsRS9LzEzI80kURkUGMSuqWu9aVA8q81YAPbE8uIcdCqWsARXxTnss8USokQzAJ8VsupWIr2AB5b1IFe5wjm6vOyaGmlZP4TIxH7XWC5IGycjR5jLhphWkSN5BfelNOD2OqvW8Oett0+SNHlqDMitceUCujD17Ro3+VjXe8Ruk4KYAhPhX4ZGZhmn80ng8ZeIgSPwbs3S/QEmjQvlt0PpWVmZkzGQlysYUk5gyuBHQ7+IAp+37YpeYzKhw2XEkYA2Je2+tgLX0GPO80zKHkZyTQ1v6+7Gh9ScL1OwRJzlM5PlFVnjEkUqoULFivkOpQCCOG5Q7bcYcdNaKRYqkBnkYFms2CS5fUvCqNqI3O54GK1leprLmonm0xoulWoErSCgNJ1VY222Fk1hjDkW0DMxMImZ6RUDBPMxjoOWuzTHRXy+gIGG4bFa70lyRghXfpvVtgktFK0o2nytwpN7agAKvtt3wTm+nUpMRLxmwQNyBtqZf0+18WMU7Lde0BoZ0GpE0LW41aQtk6iBsFNr6Matrxaen54x+aI642LUuoEkI2mwQKNtxW/HONQOB2+nB/BWe+ItNhV3M9OaO5IwCrbvEvG9atA9gdOnfbV2OyaZAFJXzQtyvdD60N676exPpz01Y45/NGQsndSNifcfv8A+MVrrHRyHLJ+W55U/K/v9d+RvhckTZPFMhxFaOVeyed0eR6YVsb2dfT0sD/nucAK2k7bjjf07f8AziTOZcr+kqOdOxH1X+x9sQBv/P8Afr/d4z5HuFNPCsAG45W0yaTY4PG2NORfb++P7/0xNC3Kn9xiJ1Kn/wAc/wB/2e+FOHI29EQWARw3HY/39MTgHnZh/UYhPeuPT3xslruDdV9Rz/f229ceDuvv8r1KdGj7hxfv/tYP9O3tguCaEb1JfqI/92B/2wJDnBtqrf0+/uPT374KiaHvS+x037/Mq4fGb/S4fRLd3goz/wBYC2UgFjhpW/5ND9sDZrPTT2GlLDjTEpYfvsoHrx/TBuVghJ2H7JH63zZwzgePv4ps92VR25rf9Q3/AJjioQuf+pyV2jW7NSnLdLkDAgLCTzJIdTk7gmronsRZG4NDs66X8OglfI0rcAyfKABum+1ckUARY4rfePrMMe6rEm3LNfa979Rt9RXcY9mPilWsLK79joQ7bHSffzECiRyd9t3NjDRTff0/KS+SR2wT+PpqqPzpBsPKo7j+E/q5AG/7nBS9QRV0woArGtTdiaH1q6APqa74pb9Ylk2ih0F20hmY2HBIoV5hZWhxuD74XZnPFtJnnCJK3nRBp0E7kldyaI8woG9PNg4FwB/UffgEsYd7t1bOr9cQBvGlOsCwu9cAqNOm99wRaldtjhDP16SZ1bLRaSjckqBqb5EHyhiKOkbsd9jWK9FnY/DqKNmmTzeIikjY2zWf06TVFNiA19sTPmcywbMRKkKP52ohiwRgDJpax5Xs2qirO1Y4ZWtFD35KhmGAW2cgknjM5lVmVtMgceHovii2lTR2Krwa2N3jXqPVMoUbwEZZCVMRClWj/iDOGOsHttf0wPL0xEkilnkaTLyeZ2+V7Jo2pOrmmsfMu+3aKbqEULxPl2KvREvglqoNalDKCwJHPI/cjCH4gnRUNjAU+Sz+ZzKrl4tCpHGxs7kIBb+Y6nrb5V29sDxdKjjMM0rrLlXk0u8N2NNFlIZQwNG+NxxiTP5iaUtm4Ms0AVtTTIX2J2O+yCydwByfTbGYcjLmoZMxmMw3hwsFIALkF+4QEAL6tY3wnM46o9EXnpckI51YQN5by7ZcSB7vbXr201yGN+mFX/8AJJWjSOSOKYRikaRLZF7LYIsezXhtl+hQ5bMwHMDxstKgkVlBBKm6LL8wo8re44OGn4GExTpN+He1PgNl4mR1a9tXlA0+oNnBCB7q0J8EJkaNyq9J0TqGcLTOrO2jUA1KzItf4cexKix8q1v74RIi2Lsi96596vvi59ByBhkExUvKpBRi7DTXrpokdqsCvXD/AMDMZhpCEX8y/E8KJV1X/EQNX7nFLcA5p+agOpKQ7Fs41S7O5SJTG3TZMiItIsTmPxb76/G3r/JWIPivI5WWOExJGuZ/97wAREdjxe13XHvd7YZT9BaEAyRsgPBI2/fDbpPRI3gee2fQa8KOtX1JN167A8YcMLDGA9zrCUcS9xpoXLImj/CKNMckjSEVxIgoVVbtZvnUBQ23wTP0h4ZnaAk/hzZ8QAU6gswUE+egha6FgXXGNsz0OIzMgcw6YRK4I1iNqtlJFHax2Js1iCKPOLH5QXWY7cMzbGtt3XUqkcDUoI3GPnWabrSRcHWEVFizEJVVttJuiSSRSmtNqxXVZ4Q/pokZKMoPEgdewKnzByqB23Av5hQB715t8CS9cDu6zIUBdLUjUFCs7Nd+YWzk7b1tjy5TLu1wSMjHcUaq3AqjXAJFBuwN74rjnc3YoC0FWGLrtUMwjIwH+INwa2BDDbcr7jc8Ycr1rUtakmX0Jo/7jFMT8Qg+aOQV/lu9LcmgRuKvt9sQSajuYIxxvqQje/TFzcYK1Cndhmkqbr2bUzAqoUKKoEnv6/3WACtGux+u/wDqMauLJ4r245rb23r6g43C2vuv9/TEcjjIc3mmtaGilkL259Pf+/79DNGdQ09x9f7/ALHHYdN/qOL/APn+n/jGT2I+/wDf91++Fh1a8IiFgKVNfT+/p/ddhuov5djX73ufr/ex5wQKkH839/367eo3GYUd/wDTnfb/AE52v2NjHHDJruF4G/Fblxe439u4/wCPcX9BiSOBiPJRBrg0K96sf0GNI3ugRq39N7HrfJ9eG+uDooNCF1NHizYr0GoeYURwwP1x2r219V7ZC/hH7pdnkojdwP0kH+hxsMvz5YhewuIj19/5h+377DOSLRc2LG7jY/KdnTYbHkj9sEwZw1ZSQjbdHDD/ANv+Lcft6YNtfurxC8SeigViNwYVqyBo77OO/wDmUfUjvtl5u0mY0hiV8kd+UhmHqdixWhxdDbfB69RgB8zypRUnXGfVl3ob9/rxgrLZ3LugqdWKqtAgCtB2q6s7nfkgehFva0/vCAv/APkqv5hkkBtsw5ddXykgSLQO2wPlFE71tzxjcQq5qPKvomXSlkL59RIKO1/poV+o3x2sUmZhU2ZktJAy0U72dQ829EnbiziTxsmqm54/y2tQNJvTekrRs/O1AXp34vDxAOXhLM3RpSEZnMyLHmVSFfC1EEXZrSGYrd6V1A6aoajsQcbRdGn1eHJKyxSJrHhroRzV6AGCKpOnewBsPUYs7dQyAcqcxYcWTq2bzVbEWL0jUAd+2xwI3xBkdDEOusNQBD+dd99kodqs9+2Othj5KEzScNSvJ/DUCvIjgSUyaWYsAUItxcd/mCwO62Dz3K6f0hFWaJ1LRNYjIjRX+a1cvzY407ijgjPfGeUCgxL5tQoFTstbhrNE3xXIvEGc+Pog6SQI2tdNhkUISOTQY1Y7et4IdgB/da+XVCTOdgiejdHMDtpTUXUxhZSW8jcqQKBBO/GxwQ/STl3D14DFdvD8tjj9J397N+uEHVPjSWWGkhcKH1a2YvpsVpDaRS368nEeV+Ic7PH4cUEbRxm901BS380jEC/S/tghiomagDv5QmCZ25Vti6akgkZZVllVdbL5ixHc2wskDtvgKLORowVomZm+RWJQH+gv9xim/is/E/geI8DHejJ4YojnVYBB+tYh630zMJHHNJIs0clhZFcuLXlSTwf9ccP/ACG7aJH09KXRguSV0Prs+XGhopoItS+eJ5QTGR/k1Eg/vhPF8dRiF8tMhki1Eq8bUQb5GoUQfcDFb+F/h5cys7s7fkrq8KMAySD+W9qHfn6YJh+Gocxl5pss0qtANTxzAbrvurihe3BGJXYyQtDSNk9uFYDaYSfHqplpcvCjssvLTMDp/wAqqAAfe+cVePrsyNqjdkb1ViD/AEwV0SS9KRZSKaXclpCxsf5dQQV61ixfF/w9A4jngMGWdwBLl2lRQh9V3qtuB7GucKM8uovdNETBwq9k8pNHEZ4nUIwKMVdbqwSpUnV6Gq9Did85OhhWWIgQ6XoqUZgopCxI7DYGq3POIMvnNMUSeECYpTIG1HzXpsEVXCAX9cMG65+drXxo1EUiCmDPqkZ2JJ8ooM5r0oHnB9m7/ZiHMOCh4Opx6ERlbyl7LBZACRJpNN8xt1u6+QfbVYsoxQEBfLGGPnG/n1+3On29MHQ9Uh0xhkJ0xUbRTvUNqN99eiQ6+VM19sRQ52KlLIpakv8AKFejbcGtz/NYHbHfhwf9SvZ+8IJMrCB5ZXX6Pzap/J6kj7e2+FhQ7KZJa/iJ0ir3NgADk9++GEEwagkBJ08aF52sk78BfTeycHDpczi5SIkHIB3/AOB9v64Y3B3wfNCZQOUleHysfTbbi+aHsKA+pxHEab0sX++GPVWUABRpXlR30r5iT9aGAMwpUgdwo59QP+awmZoY6hxS602NeVE66T6V7/3/APJGJLA37Hmv7/bf0/ixPno+GG/+vf79j+4wPF6He9q7Xx9vT7ocTubleW/RGDYtYZtJ2O3Yjv8A2PuRvyMHKBIPf277D7Gx9m57bCryUN87djuftyR7U1jvjVHKn6ft/pxtueVIP1x1jsuh2P2XCL23RGVi0k99u29/bv8AQ+YffEX4piRbEc6SDQ29H7/Rt/l9aw2yxEgYHmqNmrPa64O+zg0b784XZnLFC17dmJW6oj/EXvW3mXvXYY6+BzTmZsvNeDoUX082TY3H8Pla/Vl+VqLHfihhhHAjkAabvj5G5LffYf1GE2UehoO1kkB2se+h+RpFD6k+mCzLZ0ttfCyXyfRvZQvryeMeE96P1XSzoi5+nsRYeRD5ORqX5tW/PAOr339dgfw8unytFIRG9qAQRuprY7nbbjg884LHUdAJDtHywvzr6Cv2P7V6Yymfk8Ni8UbqkajWhAq9PPNkbA8cn3xbFHC8fNolOdINlB1XKP4UjSZeOwim0PFPWoeW/wCUgEeX7EDZnLeeQPkyoaI7IEbSVYksCAACo8pUUaHm3xYW6hBokGl4SBp0m+b4O5/Ttzud9rwdCInceHmA3kai2lqG+3mqtXtZ3wxuFjIsd/vS0BxDm7hUoldEDfhXWmUF/CBVqXSQLFOWYavNuNwDiXLTQJmJB+Gcq7hlRolLIAxYxhWvylTWoUdgcXP/ANMYwXalNrFcBXNAtXZmJ033xu2Rk8VSEjLvFo8urzJp086rFKvIo7YL4Rmuo5+y58UOQqJk8zH4U8TwyaWa1CIpMVNfzHzE1am+2Juk9b0okfgPJoWRdCnyyq9/4i6TZW/mHtxzi7R5WVcwJfCtyq0qsaYKugEmzr2FGzgLK5MRGWNImVZAFZQxDgqbFMBY37VjvwYO3QHcea98U1U7ovVWSOSExSzh0KFPEOlRYIITQSGDC7vvxgfL9SaLxYxEPBkoPDISd14NimDA3x9MXjPxlpzKUeM6VBCsVY6RQLGtyas7b4i6xHHNM0yxFJGYMTrBFit60jckXz64MYGyO8d2698U1VHrkmZlSLXl2iihTTH5HoAm92ayd/f6YJyWdz8kfh5eAGLXZWPLK669hZ1I3mqu+LqnVQJ3zDRMZHUq6+J+W9rp3QqTXerwgyuQRTbK5o2uh9NMDsd1bjHG4BxBsLvxTVUcw06TMzao5gxuhoKng7KBX2w3g6Z1HNhFMjOJPlWTMKNXfZWezx6YtHXZYMzK0rZdldgL0yiiQKsjw+cLumZWOJg5jZnVgyssmmiP+03vjo/48ll1r5fle+KbapeY6fIjsjqVZSVYHsRhv0D4RmzSyyKyJHELkdydtidgASdhi39ZzkOZlM0mVGsgWVlYXW1ml5ra/YYD6Tm5cs7PAdIbYqfMrD0YHn6846MA5zNBR71z4kWmHVYoRJECuXvxXFKEKiElQmqtiasgncd8arlMsZJ9a5cDVQC1Qj0vumnYvegbf84UTdMKTtC0seqNWaUrqIjCfNdqLP8AlvkYlg6XbsrS7akWNlWw5lQyITZBVdK79wTgx2QaBm4/lKyvR+Xjyx8IusI/LIYBTdh97ofMYx5T6ntjSPMwKthV16Fqo1ADKTdna72JPtWBIYYlGXZw5ErRq1tpU+KtgqQLpDYbfnuMBQ9ZgQASLGGBdHVV1n9JB1ElTsGSw212BjxlhHUroheU+PUy3+Enl33Y7cnc8CwH9+bwq6pn1QAyNrbcKo9fQCt/NYvjyn5tsKP/AFrMTikHADPI51VShHbitO4JFEjGjIsJ1MWlmcmjuWLXRA7jfljudRoWMTSYsAUwJzMON3LdYXkkVXrXIw1fyRg7gH+7J9rxjPt+bY42/YuK/oMNun5BokLyD82X6eUeg9KH+tdjhO3mcnejIqD/ALdyNvcnj0GJZWFsYvdxRtdmca2CKEBaEdyKH7j/AJSvvhXVfStr9Kvb6p9vKOMWLp0dwtfZSRx+mT9q3/usJM1HpJC8gkem6+ZeP5SRt/xgcXGQ1rl6J1khZkTUPXcggdzQ7H1FMD639MZILA+amG9niuzUeQa8wptweOceyhXizRocMNjujcV5Tt6VjMqMjWKBs0CKGqgShvSKar79u9YAixn42P5R80s5UlSRxQog76f5Wrcqex3b6WLcZOZXAD2pWhfLR8UK4Zdth255wtoEB04IoarFVyhJAG3HlFWeedWsUwXSR5TuqncMm9FXF+Vbbnc/cg47G90LqOoKFzQ8Xymc/RmUjT4YvhOY3+WgPTfc+prmsBNk5CQi6fNt4bk97LMrdhwBzyTthx03qIJKNXoU7NvX5fN7jeu57VhjJ0kSoSv5iCtS/qSr8ov/AG/ffDnwiTUBLE2TRypywFmBRlTVXklvToWmUAkXpLgnSDW3tiKRgGXxI2jZiZCycaANK/xEDWtlipO5O/d/neltRNGVTu4vzokZBom/Tb1NGtuV0DvzA1szLGsT7kCrvzNSrqFjcjfc7HCRFJHqE4Pa5bJIZI206ZfFmC+YAFtLeVm32B9GA77Y2lljeR2ljZR4VWgDAF9TJJYKihqWv5VAOApPB8RElQ5cKtllPJKqUoqCPRgxJvVuawPcyZd5mIcTN4ba7LECmBDg3VqNr9ORhrJXN3H8H7LxbaZRaRAGSUmUAWNXLa6IoigoTzatXNit9m02YzqzZdEkZ/EAKO52RiWBUsCwNAXtfPGK5ns6FSOKWHwnHhnXtWhVIJGgBm1nzEljuNsERiJ8zEkEypG6glvMdMgS2ADkNu40rZ7jfFTcUDuTzuLSjEOicy9fnBhLeFIrK3hmwiUrHV83h6SGs7gc98Ez/GMkOZLSRKkwPmXffUPZjyD2PfCTqbyq8JmbXrQsn4jYqNTKVZZCQtkXzRsG8e6t1BkzQeaNEzMbIxI3vSFK2FYoRVcAfXDmvDv2nTwSjC3orBnfisaY4zG8RQlgXJLb1xaigMFZn4ry8sSI7S6kJOshWJDdvmHfFa6n1WKWKaPS+qWQSAySavDIJvw7UEaro78YkyggbKTRSzR+IyIIWMFGNlYWC8aEkFdrOPXQBybHg3+UPYt6qx9P+JIRCY78N9WoSaQ1j+FuSPsDjHWOrZZjGYqLBfzCE0qzeykfvtiofDnTIvxJTMuGTQ2gq5CvJQKKXq1U8E7UcMJPh9ny2Ym8J8q8ADAM+qOUb2FJ31CtqJBseuPdrEyTMQR/f3/C58PYoFXHIZvLyRSpM+WUsoMbKApVvQ0owgzCqlEtGwP8Lq3+h2xTMjNEQBNJLGxNeWNWUD1JMin+mDPizIyZHMeCX8QaVdXArUG9rPcEc9sHHPGx5+Y68V6LhwxIXS820LrG2Tiy7rp86MqmQH31GyPcYh+IOmQrl0moQyk00Wq79wLJHrXvjmfQ4Mxm5fCgTW9aiCQAAKBJJIHfDBejZksUj8GVxysU0bNt206gxPsAcAx8bHCpNj5nx1/heMDjwl2e+KQ2afMRwqokDCSN2Zw4e9Vnav8AtqqGIIOt5t5JPBLapQAVjW/KooBRRI0rsCNwO+DPBghnyskcQeLMIp8Ofz6LkKNuNN/KaJHfjBean8DNZqOeQQFhUbxqPIElBUFY+LVOOdxfOMbtStHKEkh6ZNJEjNIoj8QRopksgud6QWV4J3q6J3weOmQQs4b83RplBZgoZFfS6BSa12Cu5N9heF+b60GbMhYwVmlMilrtN3oij81N71gyDo+YzUkcmacospCrI4uwO4UUSPfYWdzvjzS+Q6LxIaNVjMdVOoxwVIOFatK06r4gCEDSviDWOAK43xYvh/4dEJ8fMHXICQbN6StrpB3BJXcN2oV64O6H0+LLqGKaGXUjqT53DFWBO1V5KI4+urGs+Z1AEkBRSiyBVAUTYoqLA35JA4sjRhwojGeT34KKScvORiA+IeplVaTvQ0itt+K24PzbbEBhydlGWgp4kJsqrO5G9nixub5JBF3yAbIxpEWzM2rTapen1ZyLIVgOxt1vYKoB2xJlJdSzzca9l2IsLW4DMQbYi6JKnfvhRPayJ7WhjaVi+GsuWiUHlonv/uIPF9/p9z2QdXFMzckLHIN+CNmGxJojbkfTnF9+GstQVDtpir05r7f6g+3GKr1yHzxAbFkdbOrtv2Kn9NWGI9sPnbmjI6f2poH/AOUpCE+Yb0CVPYBZNwb0GqbuSeDQ3wakfiIb2IpHrkFfkf5AQPuDuOAML4wWEfFspiawCQw42Gk3seSa2wyyeYFr4m4YGOQMGq12Vidx6e/nxHhKNtOyrk6hQZbMeGxL2AWCyCiKa/K4LHUSRvsOPpifO5Er5l0FaBINBJEA2Y/xNZBvix3xvn8myEuB5k8sn5e7J/E2o7ny3VX817Y26ZLpKxyABG80Du2ryiqXfy8HfbfitseMeVxidtweiHNYztQcb0FdjUdgCWvPHW+ld7UE2BfqSb5w76N1B42RWpGKgJxpNncsd999xuPQ9sK+o5QxapQp3BEhkKmy4AtL/URqI2ArberxHAFC6ls5U0GYkFwARsNr0gld6549yjLozlK45rZG2uiQQxTKdbFJTdm9mvejf1Gx4rAXWOkagrSCjpOh1sbg2CSNxXYcfTCDpufMaLqs5YsAr1vdaqF0SvO4+9cYvPSc+ZVidwGQA970i9O9iuR/4GDcHsFjUe/v3KJxdGdFSeo9HkRGVfz/ABSNRGosStN6eYDi/au2FmZ6bDJIogLQkB2YaTwlFFClvPJYPcA7Y7Eelp/ixhVNggUCObH0o9/2wgz3wxCQ3iIQxLHV5r48oG9fNyWuxgmOjdvv3fjuRx4sHQrmmZhzC5geJE8vgKoLQKVpSAVDUpVaU1podxzvgNY8rNPO5JRWDPFGCsQ1FgdGptSqApNHvVbYuM3RZ8qgkpXQyq2hw3zpZVtiCaDcg0bojCPL5KFxOZiniuHZAV0/mMdqcGgu5OlqHb3wbsPoSNR3KtsgKTzZDw814cMyG1WmYhhbgXGSAyEi9J7bduMe6z1KcZnVMsZnhkGtgPmZCNmAOkgaa2AwV0rps8aGdJ44R4oiGonzOAGqgrLQsG22xG/UpIM6ss8CGWKS5EI062uzq5Wzd2B6HfCTHRTEV1H4milizAYTPJMwZBIQVha7Ohr1VR01Q25xL09cu+XgEcSSzEsJ1aYo438vhgsFI0+x9++IeqdRy8uXk1SPNO0imNmjCsi76gzA0wI4HqARWIpuhZZctl5WllJmvUyIGSIg1pYWGJ+99wDxgbc0aFcoKPrUUcGbkhE+qJWA8UAPsVBqgQCQTpNEbg/TE+f6eY8smaSVJYXkMYpSrBgCdwfp64WZ7pU+Vzfgg/nIwClTsdQBUi/UEc4PzvWM5HF4OagUxFtWmSEoNXGoMmg3XcHHfipRWq5kBUPTusyodMRYFv0qL1V7EEH9sM+pdezDafxcSvQpTPAAQPQEBThJ0Lrv4XNpmY4xSk/llidiKI1HfvscWPI9YRs34q56oZHLSQ5kOfKxtkqmRttgbH2x04oE6tC52aVdG6s2WnE8BCNvtVqQeVIPb73sN8FvNkZJfGMc8D6tREDqVBu7XWAym9+TWE/xVJl/xUv4Q/kEgrsQAaGoC961XWGHSpcnJNFFLlpYhIyrrWY0NRrVTIbF++CdPEdS1eyO6qvdT6jJO4dgq6VCqqClRRwFHp/XB+Q+F8w7wqyGMTNSs4r0s1zQv74tL9GijTL5rKCSM6nQiQqxDKNmG1bg+mxqsPeoKqvBmhKGm8OIkcm0UAlj7kccmzgIcBZBPN/UJcmKA2SvoHwtGj649Mwki1RCZFG6yASKVJK3pVq34PrgvMeFGskQUFRITG1/KDsfrYVR9sRdU6sHKhUVQNlReBZvvvZJwJMGizCRPoaZ4mZEIDIHIPhgknQ1kEd1DVud60QxmHFvOvT373UtvmNDZSZnNFiskpLJIdIbV+trCF99QQlTuOdJxWOq9VlY+CzBZWPhztqGhghGngUNPBI2oemJviPqKqZcska/MAGDElVsOY9tjpckBuasd8Y6JCIU8YMzfMuY0jeEEqVBVq1WQQ29EErzjPnxDpHeg6BWxRBg0WnUlWGEQrRaypBUkSAk1Kt2tkUoK0asEcYZ/gq8LLVyy6igLAgbF0NBrPmtdPawabC7oULSzmRCQI78EOpcDzeVTvsF16iRdc1WH/wzB4mYLaJAkSgBS+rwz/DbWNN6tuPWhZw2BuUX0QzOoK+dAWyx2HkApG2338vFD+Wtt8Uv4jjIWFq8ol3N2ASW5AAIP0bt2Jx0LpKAJKTpNk7Dg1e4Jv8A174onxYh8BXGnyON68y+Ykb3R3PcfTg4NhtxHh6FZ+HdchKp08O04sHw2EgqnB1DVWqi99z5qHmu8ERkPqBKMJU1geIVogAkm2b925Cmh2O2ZjrMsF1ya4vljIjegbIYKOSt+UrZB44wPlZqjAdqeCSvDdRuAQNN1ZNE2CdgOBscRxipK6rWdsrJlm8aESEatAKS/mN5uB2/TZvnezhDJ08RyGFnhj1HxI5EF/q8o1N5gF3I2sj1w56OBFOoJhKTil8tBSoXsDfBq9rJNixgnq/RnYeEGRGQh1bSAW9CWNEAA7/UbbbaErBKy+ffoVKx2R+XgqL4fzn4paKs06Wzs3G42I70RuDtR47YWdWy3guJFpy5OuCtidDeYKdQtau3Bs71zgA5oEDMeKzZgEB4zdMNR8ihV2UKAfmrkAChi+ZOQZuAy5fyHSVBLDXYG7Ctwy6vmH+5wkHO3K/ce/dLz7hdmH6T9lRzMI9E9R+E7togsNptQCwBGmweQwG4GxG4d9N6gYx+JjpYfEXTEzA6jW9AbahRYjSAARVjbC7PZEZKQPCxYkMpTUusqVGqRdIuM9txe17jEGk02cURpF4iHwtQKuRXlrlm2JYFQKJIO4GDjdWh8PFMc0PFhdS+H+vCa2BChFs2wJ27mq5JrYYskGcWUC65ve+9XeOQ5TOHNSJ4COslkO1Dlj5dowKUcaq4O/GLP0j4s0KYpQdSKUGlgVsE+bbk+4O+BlwuYXGNenI/KzpYCNR/6rjnulB7RbKjcA7/AHHp9sJviDpUcqOGj850hAFUBK5o80R2OLBlp6sBlagNYF7XRG/+4wTQlPA7Cr/55xE2VzCCdglNkczTnouV534bmy0fixuVBcKUdRuwFghSGVgPU1iuBm8Z5ZpJlkfmRApJvnUpoEUBxxXGOz9Q6fsyA6l9CLA+l8H6YVTdNQxpHoiUhjqMiAhwf5qJFfUfXFrcS1zbcLJ57voq48VZpch+MMnG2Ykly4jWB28ipS6QANimxUmr4r3wS3w7mspMIoc1H+IKqxjjd1Y2LABKhGNdrv0GLF1/4YjE7rCw8O/KzE1xwTXrteApGzWUaJ5YY5Cn+E8i6qA40ujbgdgSa9sE6AFoyHcbc++qrbKCqPPmmaYvmNcjavzAzEMa2IJIJB2rjasWTLdXyp6fLk1aSJpJVkDTC0FabGqME9udGAiWkzDSs0SyOzMTKvkJPIIIIAN8tt6kc4bfEnw9GnTo8y0Sx5h5dJ8JrSvNRoMyjZf0kDfCJYi0gFNBBVTj6cPHSJpE0s6gyI2pQGI3semH3xL8P5LLTnLmbMKwAPiMism4u6BDV7i/virGM/XDj/1XMwqsc8QdFHkTMxE0PRSaYD2BrCHN6oghevdAmyjqJNJVxqR0Nq49VOx78EA4xkviHNRKFSdwg4QnUo/7Wsf0wZ8RfFM2cWNHWNEiFKsakDgDuT6cYe/9NOsZaLxophGssg/KlkUFQ1EBWsbC9/Q732wBZpa9aa9U6mhCRxp4cUdlVJsktySfXb7YVkyPG8gpY0Bt2Olb/hB/Ux7KLOJc90B/BlYzx+PFGJXy1EsqGty10GAIJWjVjffA/TeoNnsnPDmJUjWAxSIxFBEW0YADk02w/UTjWlxrY25Yvf5UEeGJNuUqCN8simNW8bLTzeLXmWSEvSg9lpACO+u/TFWzXWNWWjgMal0JHindtFlgg9AGZj72B2xG3W5UhfLRyv4DMTpNb/7i6FgGsF/D3TiHd5YdZXLtPGj3peiACRyVrUa76cZUkrnONmz6K1rABopugdN0CPNF1LKxkENG2jjYB2Dcahzp5oE9sRfEGZDSARzGUNGqyOLXxCDsWB3JrTZP6gfrg/qfUlgDRRxAo6eJAWY6oVnjGtfRhRrf0vvgL4aghYukhqSRfDhLC1Vmsamv6aAexe/04KNnK6SmsyfhkETENoL+DLCSpEl6ZA/fbb7Ba2bFl+CcpoiaQBi/LBvl00NJ7NZtqa6O474rObE00yZZ/DLo+jUorUx0qWc9yAoBNDZfubtlUGyvGFlARQUNo0YGxHr237j3GNEN+QDr6KDEPoEq25SPTlTtYKkn27AnFA+L0P4YHSjejC9SjWfsQTttxY9d+g9RQLl/QgAe5v8A2739cc++Kpk/DlQ7qaW0ryub+b7e/pzhOGskuH7lNht1WOuLqbLOxMkbeQuoIZtQANeYqSLNAVTWCBeAelv+bJHE7KrqD+ZEruzAFSACefM24322F7Y36+QqRSfh3idgjLITauFQAkDsSQDzxWwxv1rUs0Us7LmI7piE07N5j2GqwxKtZs3iWUU5bA2Ri5eTwygSEPEwRnLHWTqJVV7fxDcb2O+LZCwngSVY0ofML3fYavLd1v2G14qPTiFmCBZskGjqyx1A0abhLUkDb674efBueQSPBFMTGw2ZgRZ0+YEEEj9QBG529caTHGrHjz57KKdul9Ep60suXkOZjWIKyjyCm0UdKOVbVTBgPN6+l426dJJ0+ZJTK75WV6kZVZQxqyVvZlo/MvO+3GLP1HIq4eEzEQ3q76WC+YigLutxtyPpii5OPLI8iTl3SPUU00PEB2qmNK36gQLsHnbC5Wf7N9OOPNOieJGUV07MwxSqJoRG5AsbagrUaIsCyL4Io3vjm2d6NLD5mKSfLNNApItNXJpQvJo6T5b7YZf9Pfi0wkZZwXQsdADVu1CjsQRsPTv64uPX+mNNCdEjxxv82m6seo9jVjAN7/rypg4wPynb0XP87nISY5Mq2iZnI0onhqqn5VazpLcg15SOcHdBlhYGOVUSYyUTJJ4QRO+m/KGB7N2qhgTq2WGSnXwykraVM8JUmJuCKLAa1PN1sbonEJjkz0k85lRVTSWaZgtBtlUBQRtVbCthxdYY19CrodVUQHKz5Tr8sWuNZTJCrVqHysLOn6A1YF46DkOqRSqzRlFRVBBL+a9vKyk3f02+uOU9A6mmXZkmiUSGMrGzN+U2rcGQCw4rhxtxfFjHR0nk1NFG8gT5iguv2/0GGSQsm3+WueqklhHS12fJ58Eqx8w/v98FzRo6sSVJ7VsT9Rij9B+KldYonkWIR+Vgw8ri+dtw1bb163h1B1RWkZYzrWzp9SP98ZsmFe1x0qvS+qic10Y6hETdJNFlS1PIZbB/v1FYUfEWXWdEVh4fhLSrRKn6HkHbv++LRBngyhSSungjt9RjXqUUbny77bmu+Bjmc14LhqOV1smVuhXNst8GpLHLK0oiWPny6jv7A4RTdHzGWUy5eQtHdM0d0D2EiNxf8wI98dQl6a8dvHuCKPcEejDAP4xI4pY1y6gyimIY1wR8pv19cXfEPkNj5hY008/f2VUWIFC9FyKDMNHmEnCLqRw+kKFU12oChfsMWXrPVZ83N42UzFhwAcpKyiiBuAj+SRe9jfBB6OllnjZ0Ao6TVE8G6I+xG+IM78EFsu2ZhfVEt6lkXSwrnglW552+mGzxxWL8O7w90qo5rS//AKh/C0cEcE6KIXlAEkKm1VtNkrvsL2rjjFQ6f0mSYsI9BYV5WdVLXfyhiNXHAwwnyx73jGTysJsTNIl1pZFDAc3qUkEjjg/Y4ndhC1qcJLVz+KMqcpmc/m5HTRmYnSABgWk8XTvX8KgGz9KvHL3k7DGskhP+mLF8IdHJz+XinjIvzhXHzUjOlj0Ygbe+MsvrRqbSW5BRBIrzwMw0lkRwVVj+km61JfIHPGLL8TLJFOvUYpAom0PCDuxDJ5xW40p8hB2ogDEHVeoyZnp2vMEtLFmtKsw3p0JZfoCoNdrGK0JHfQls2nyovNWSaA9yT++DY1eKMImzTyyHzMFMjsaACrQ+g7KAPYYtvWlMmSWQ6TCFh/DmxaNp0SxeteUsfoD3wB8OToA2Rmj8LxiVkkawyyWDDYoFVVhRHfUSeMLc9lUSZ44yXVW0g/xEUGIrsWBr2rF8Mdu8PRJe6gnvwv05ykmZW7hZSvu2oMxN8hV3P+YYvnTEEksaLH4eny6SboliT9AC2w7YrSdNlycsWgMGWNXLXasx2f2oE+GR/Lvzi4fDEbu7SKPNZY9qJPb99sUyn5DJYrj09+Ky8Q7/AFR/xFmlMQ3Oq+PTbej6H07Yo3xhm1MHhuW8RQmkUCoFA2Guxanda5o4tHxNm9dDTRFg13JOKp8b5yYI0U8QVjpKt30rYqxsw3+o4wvDx01v131/sIsNvaqnVfEXKhWh1B0jcTbilU6QCPlZlJCahuAQDgTqEMZyy6czelFYZcltnag5W7X1J3BHpveDM/HmBlRpnDo0YLwC7WMOwVqIpqYcruu17Y06L06LMZfQsaeIusvJr0um1qdJNNGa0kAWOdr3ll/UVrDZbzZuR4Yy0XP5pmDMQQfIfKdgdVFgvcA13wb1DPxalceWRnB0iFUASiCNSmnAYAKSAwFgk4V9DbOSwMkUqrEvk8NpAviGS20hW8rHY+h7DB+V6sscAD5cSupZfMWBVWUhh5T2O9EHm9qxRhnnLY1LT9kqRtmuqveaMU0AdNCnalGq+N9V7bHuDviqfGWSgeJpF8KNxpCoisGI/Xr/AEkDkNd+uGPwD1aIxlZQW0+ZaIF3QYGwb23r2OGLxxaiHDaL1IQQGDLZXcgjfg7VxinLlJbrQ18QVDG7s30qP1rq6ZqElhM2Y1JoGlfDj5BCsDqpuyVsRzti2/A/xPLmWEE7U0aHUZGPCckitmrn1on1xUZM1FFm2bwf/ppG80LGwBz2r5TuK7bcHC7qPWZGzP4lAiMpABiUgGtgSGJNkc3z3xK+Mxmq/pXSMbKyiuqdX6HHr8QpHJ5GEeuygY/KTVHTd7drxQuuZA5V45EMIeRD4sCsJEAvvufKwAIBNgj6YvHwt8SnNxKJAiqp0eUUATvuBZF/StjjOf6DEkru8KSNoIjEhpNZ41URseL43wQP7zxt1UMUhid2btuCudZnNyZtlkdVSOMLFUKf4a76fJdkWeftzg/xJslqyuZDiKXTJaGjt8rrdXtsUaj9CMb9W6VmMn4OcjQ5V2Zh4ZN0V3tbJJjYdj/UVhNmJmzuZGgMZZiAQzX5z2Vifk9L447Y61/B/T+FdSf9b6pBI0RgMhIQLJJIApkYcEgE71sT39+cH5LqHgN4eYjNHcMpGqvVT8rD+nuMV7NdNzGRY+KkciHyNTB1N/pJXzI22x2NjbD3PdVhkyEcWUi8qEtMXIaSMn0/kP8AEu21GsUNlGVrBqOt/wA/wkvivVXnqnXVkKPCPygoGrvfo/cEe+C8h1cHnHIMtnSvfHQPhn4pP4Y5dCqTarUsBTg8rbeUN6XyNsLmwjWRANF/jqVDJBnda6D07Ox+YjZiKHp/4wtzeSB5FHAEcchgacoYmQ+ZaoMNvMB2544PbGcp1YMNzjNZCQS5ngp5c7QAfJQSdPkjOqMsvuOD9ex++NZepXA2XlQIrfrjUbb3uuw3PNEYtcGe1xBUNMO3qPb/AIwM/ShMG8ulx7UD9R2P0x0YgE/5Rsd+e5Ojc4VkN2FyzqvQgtEMjqeCp/1Bog/3eIOl/Ak+aDNEYwFNW7EWfQUpxcM90mu2NejZ98qx21I3zL/uPQ41HzPdF/jNuTYpxm12XPP+n3Q8t4kTSurzyqzQRDzBNIamk97XZfa/TFYHUMys4zbFjIst62FjWu5X0/7R2xj4UzxgzcMoryPe/pRBH7YZfFXUvxDqkaiOJWcog4LMdTP7lia34FDGA2hothC/EfxHJnGGpUjQEkRxil1N8zHuWPqcG/AsTGWZo/8AFTLSPF6hwBRH8wBNYF6H0lDITNbRRrrdU+ZxdBQTxqPfsLw+6lJFDLBnsgPCG9xncK6bEe6sDVbd/tRGWnRC5B/E2ZM8WUzD/wCLJGyyH+Pwn0hz7kGr9sb/AAp0Nsw50yJFo0+ZzQ1MfIo/mJG30wN1fqT5uQSuAu2lUQaVRV3of/kST64ffDGX8SOTLcNIyNGTt5gaA+hVyftjQa/s4+n3rX+FM/Uptkc1KkcuWkFkvuW+ZTqtwD6MQCf3xcPh5AqHVYVttVcEcYq2YlLTlmrXShiOLRQrHf3GLZleq/lIgRmQxnUBW1azq9jtgMXMwRCtM1E/RZ7mOc+un5Sf4ifXPUZ1EkAEd223+5xWPjHOQvB5XbW0usxkf4dhtdNwVZtJA9sO8rnVWdHfYISTfqASB9zWKz8XxZfwUkgay7tqQ/NHsvlPqLum73ihoDco10Gh+u/0T8OCkjdQeGARmNJfFgcxsQdUSs0iPRB3HlLUdgTeB/h7LQSQS64XlcMLMbHXHGQRrVeGpub9RxzguD4p0RJC8KyRpE6b/MpkMlsjVY2koqbBrthT8PZeRvFeEyCaJA6eHd1qAbjfg39sQS2HHhaQ2RHS8tNFmnyohXMEsUaI2A2izqBBBUgWQb2s+tYc5PqckWcmd0fLOxfUqg6o/EB3W97Fhr7/AHxWxmZIMys0v5hca23+dZV82/YkMRfY/TDjqGay5jgEU7zMNQPiJpaNDpKoTZDUdW4234GCwzhnynnRBINLTGbORJPEyzJO7C5SilASG2sECmK1qr698X7qUAmhaZVjCgjSUNagexW9mG39cUPM9HgZWzAnhjeWLWkTWpEiGmVT8jBmVhW1al9N3fwcDPGVQFnUglbAtT6X3B//AGHpixpBYDdFhryv2FFiGcjlSZnoq5tEiSGEUtPIKWRGF053GpDtYo9+KxUegdWkSJsqJkguTXcigxvYClJDpNDaweOeNiLn1npISbw5CVB4auzcE+18/fFQ+IvhKeGEztE66Wp7G1H5WX2vY/Y99vSNYW3m31HvlOw8hIooePqw6d1BmysiyQ2PlNqwIBZRf8LEhW3qgfXHSek9YGcDbtJ71vXuBxjnvQfhtM2pdDEsWnRL4j0YX/jW/mBrUAebZbFXjHwh198hmJYWkAVxoMiHUFINq61yPUDej6jEjHBpLa14KLEwdq1P/iT4ZaRvK5Dgflg8E/w2dlvt2vbCHrXw1mMvFFnVjbLnULjYjUjCqZQfMVJ3oix3sb46rPAJcuru8bsTQKMGDD1v1xQfjnItIqOS5lj8oa7BTtYJ2Yeo5HO4vDwXTUB4FSwTFh7N+6W/D3WMj4ks2ZMqNIrCSFV1RylgbIPK7+ajwdwe2KujGzp1Vv8AZfevtfbGfwDurui/4dFwOwPeua9T274a/DUXivGsEggzQ8vnPklBPvYDVsUIIYcUdiAd2RNq/dO/gbqkSx5iMxRSZhlBh8UWGrlN+/cDa+MZy+S/EpNJDF4UsAuWEA6SN7Kg+ZWFbob9vTAXx90nLZaVVhlBlr82NBSo3qNzps/oskYjyfx3nUiMPi2pGm2UFgKrZuePW8Ma9xOdm56oHMFUUdlfiGbR4Zlcp/CWJH7YsXSc4QnilBJHw1HdfrW6n0JFHHP8iVZlDuY1P69Jaq9gQSL5rj0PGHKtmMmyureVvkkQ6kcdxfB91O/qMWvLSMgqz5X5jlRuivUrqMOWfwRmIrMRF01BgB/Qj3H7YMyPxE1Vq/v74qcfxj+Ly4y5KQOK9kkA4W/0G+xsH1GF4neNtDgqw5B/vj3xCzCGUESb3oO7+VNLFlNx6LomoN74Jzvw/FpDF9JPtYxSsh1RgL3r1xZ8h1xWXQ+47Ecj+/TEs0EsZth2SIqbeYL5hBxPCCzLZNkgX6Yzj2JGL6Qq6/8AT7KiR89lmOzZd6buDGRRH3PrgPqHl6dk1/8A7HmlJ+hVAPp5b++PY9i2IfP5j0KS5SfBUCvm4w41KNTkHvpUsAfawLxcc9mvxWUhzTqqyiQxEqKDALqG3auMex7FhA7Zp7x/KkkJyn30RXw3llaWNSNi4/1w6zOaZNeilDXYAHf/AMbYxj2OTtDp6I4Wc4kfVK+g9LTMzmOSwoQt5djYKj//AFf2xQfi3KeDPJEDq0MVv1rGcewwPd27mXplGi0IAMgKLy8qyQ5TJPHGY5oXYPpp0k8SanDd/lAK9xtindG6o+XLtHYZkKBgSCtlSCCO4K49j2MyT9a0Bss9c6xLmnV5aLqoXUBWqiTZra9+RWH/AFHpqeJJJ3kyqZkVsEZvDZhXBB1H6WPTGMewDNHil47JX1By0a2TS3Q9Lq6+tYbfB/UWjaxuKIIurBFEf7/UDHsexuMALyD0Ucn/AFq4ZiQuvmJO3c3hP8S5p3jQF32UoRrNMFoDbjg171j2PYa1jbGnuipMOTapUObMXiLQZHUqynj+U/VTuD/zgCUY9j2MjEDUrXbsrh8DZxzr3+RdX13UV/XHSM7lleFHP6gb+ox7HsUucaYfD0WNjAA80g+g/C0Wan/EszxyQtT+GQPFsDdvqNm/i79757/1H6XDBnJFhTQu3luxZ5r0HtvWMY9iJ3/c9vAWlCSY2lLM1nfHiLuPzkZVMgP+IpDVrFbsNPzXZHN1eF949j2GRbJjk26P1QoPCkUSwswtCa0k7akblW9xseCDjsed6TB07pcwWNZrGpvEF6magCfp7Vxj2PYCcnO1vBK5wVxxHIwxy+cY1ZJoACzwPQe3tj2PY3Y91E8aKz5PPy5dhoawyqWUi1YEXRBsHnFmgy6y5Zsyg8IqaKA2p9xe6/TfHsexFjPlDHjckA96nIBBX//Z"/>
          <p:cNvSpPr>
            <a:spLocks noChangeAspect="1" noChangeArrowheads="1"/>
          </p:cNvSpPr>
          <p:nvPr/>
        </p:nvSpPr>
        <p:spPr bwMode="auto">
          <a:xfrm>
            <a:off x="307975" y="-1638300"/>
            <a:ext cx="4857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48606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1.wallpapic.com/69d8aeaa32290a8e3338b1c76790e9f8/36/36906/deta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80528" y="15748"/>
            <a:ext cx="7772400" cy="1470025"/>
          </a:xfrm>
        </p:spPr>
        <p:txBody>
          <a:bodyPr>
            <a:normAutofit/>
          </a:bodyPr>
          <a:lstStyle/>
          <a:p>
            <a:r>
              <a:rPr lang="es-CO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ill Sans Ultra Bold" pitchFamily="34" charset="0"/>
              </a:rPr>
              <a:t>OBJETIVOS:</a:t>
            </a:r>
            <a:endParaRPr lang="es-CO" sz="48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Gill Sans Ultra Bol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5832648" cy="1752600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s-CO" sz="2800" b="1" dirty="0" smtClean="0">
                <a:solidFill>
                  <a:schemeClr val="tx1"/>
                </a:solidFill>
              </a:rPr>
              <a:t>Poner en practica los conocimientos acerca de la robótica obtenidos durante el tercer periodo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s-CO" sz="2800" b="1" dirty="0" smtClean="0">
                <a:solidFill>
                  <a:schemeClr val="tx1"/>
                </a:solidFill>
              </a:rPr>
              <a:t>Por medio de la construcción de un carro con sensor poner a prueba las habilidades de innovación, creatividad y emprendimiento.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s-CO" sz="2800" b="1" dirty="0" smtClean="0">
                <a:solidFill>
                  <a:schemeClr val="tx1"/>
                </a:solidFill>
              </a:rPr>
              <a:t>Por medio de la construcción de este proyecto tener  mas relación o conocimiento con el concepto de robótica.</a:t>
            </a:r>
            <a:endParaRPr lang="es-CO" sz="28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gifss.com/informatica/ordenadores/informatico-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7" y="2683240"/>
            <a:ext cx="3419871" cy="37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9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s1-mirror2.wallpapic.com/69d8aeaa32290a8e3338b1c76790e9f8/14/14120/detai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" y="-14330"/>
            <a:ext cx="9119765" cy="68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fbcdn-sphotos-h-a.akamaihd.net/hphotos-ak-xpf1/v/t34.0-12/10748735_720631064689280_1268976970_n.jpg?oh=c278418a39a36dd61ea2b97ceb17c1d0&amp;oe=545D3CB1&amp;__gda__=1415369377_59cf39aa3f83c115c35b9fd82001144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61" y="473536"/>
            <a:ext cx="6191791" cy="4354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gifss.com/robot/robot-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20" y="1484783"/>
            <a:ext cx="3687096" cy="51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2781" y="2650210"/>
            <a:ext cx="6630148" cy="48628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  <a:cs typeface="Aharoni" pitchFamily="2" charset="-79"/>
              </a:rPr>
              <a:t>MATERIALES:</a:t>
            </a:r>
          </a:p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  <a:cs typeface="Aharoni" pitchFamily="2" charset="-79"/>
              </a:rPr>
              <a:t>Llantas</a:t>
            </a:r>
          </a:p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  <a:cs typeface="Aharoni" pitchFamily="2" charset="-79"/>
              </a:rPr>
              <a:t>Motores</a:t>
            </a:r>
          </a:p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  <a:cs typeface="Aharoni" pitchFamily="2" charset="-79"/>
              </a:rPr>
              <a:t>Leds</a:t>
            </a:r>
          </a:p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  <a:cs typeface="Aharoni" pitchFamily="2" charset="-79"/>
              </a:rPr>
              <a:t>Madera</a:t>
            </a:r>
          </a:p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  <a:cs typeface="Aharoni" pitchFamily="2" charset="-79"/>
              </a:rPr>
              <a:t>Una pila</a:t>
            </a:r>
          </a:p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  <a:cs typeface="Aharoni" pitchFamily="2" charset="-79"/>
              </a:rPr>
              <a:t>Resistencia</a:t>
            </a:r>
            <a:endParaRPr lang="es-E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ill Sans Ultra Bold" pitchFamily="34" charset="0"/>
              <a:cs typeface="Aharoni" pitchFamily="2" charset="-79"/>
            </a:endParaRPr>
          </a:p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Ultra Bold" pitchFamily="34" charset="0"/>
                <a:cs typeface="Aharoni" pitchFamily="2" charset="-79"/>
              </a:rPr>
              <a:t>Pegante(el que se desee9</a:t>
            </a:r>
          </a:p>
          <a:p>
            <a:pPr algn="ctr"/>
            <a:endParaRPr lang="es-E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3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fondosypantallas.com/wp-content/uploads/2009/04/0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94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bcdn-sphotos-h-a.akamaihd.net/hphotos-ak-xpf1/v/t34.0-12/10735703_720631038022616_1235158066_n.jpg?oh=7bceda2d04a25f4dc9f1a2e6d1bac714&amp;oe=545CE574&amp;__gda__=1415368164_5a9ff56b39a6ee174839d2b4ce3bbfb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68" y="1719001"/>
            <a:ext cx="6388484" cy="4443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73942" y="705710"/>
            <a:ext cx="56669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Gill Sans Ultra Bold" pitchFamily="34" charset="0"/>
              </a:rPr>
              <a:t>EVIDENCIAS.</a:t>
            </a:r>
            <a:endParaRPr lang="es-CO" sz="5400" dirty="0"/>
          </a:p>
        </p:txBody>
      </p:sp>
      <p:pic>
        <p:nvPicPr>
          <p:cNvPr id="2054" name="Picture 6" descr="https://www.tineye.com/images/press/tineye-rob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05357"/>
            <a:ext cx="37814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8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076" name="Picture 4" descr="http://files.amandolainformatica.webnode.es/system_preview_detail_200000004-bbcfcbcca9-public/tecnolog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20841"/>
            <a:ext cx="91492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fbcdn-sphotos-h-a.akamaihd.net/hphotos-ak-xpf1/v/t34.0-12/10581418_720631204689266_1436087469_n.jpg?oh=8c88307cc49ce9653ed5b446753efe51&amp;oe=545CEC69&amp;__gda__=1415396089_7ed06f46b4b469649db1cabb309da5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44" y="678425"/>
            <a:ext cx="7200491" cy="5376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2.bp.blogspot.com/-CJ8OMyCzQLA/T5s_SbloBlI/AAAAAAAAAVA/xmu5i2UM9lo/s1600/robot-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211" y="3142634"/>
            <a:ext cx="4067651" cy="406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499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http://www.fondos10.net/wp-content/uploads/images/fondos10.net-3d-7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804025" cy="512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http://ccmixter.org/content/robomusic/th_robo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201775"/>
            <a:ext cx="1656224" cy="16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i877.photobucket.com/albums/ab333/Punkys_animaties/Accountant/robot/15p3fx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40" y="3893116"/>
            <a:ext cx="393643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8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static.freepik.com/foto-gratis/tecnologia-de-vectores-estilo-de-fondo-azul_53-13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2" y="1"/>
            <a:ext cx="9157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fbcdn-sphotos-h-a.akamaihd.net/hphotos-ak-xpf1/v/t34.0-12/10749447_720631121355941_1730633765_n.jpg?oh=0accc2c0d807279f7a27e82debf4c04e&amp;oe=545CCAF0&amp;__gda__=1415390560_1b71a563fc3f0081d15a8266129eb3e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129" y="744009"/>
            <a:ext cx="5734993" cy="4735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rofesores.fi-b.unam.mx/guevarod/index_archivos/image0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974" y="2772258"/>
            <a:ext cx="3974783" cy="392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89941" y="1105435"/>
            <a:ext cx="3278800" cy="1752600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s-CO" sz="2400" b="1" dirty="0">
                <a:solidFill>
                  <a:prstClr val="black"/>
                </a:solidFill>
              </a:rPr>
              <a:t>El proyecto que realizamos ha contribuido de manera muy importante para identificar y </a:t>
            </a:r>
            <a:br>
              <a:rPr lang="es-CO" sz="2400" b="1" dirty="0">
                <a:solidFill>
                  <a:prstClr val="black"/>
                </a:solidFill>
              </a:rPr>
            </a:br>
            <a:r>
              <a:rPr lang="es-CO" sz="2400" b="1" dirty="0">
                <a:solidFill>
                  <a:prstClr val="black"/>
                </a:solidFill>
              </a:rPr>
              <a:t>resaltar los puntos que hay que cubrir y considerar para llevar acabo una implementación </a:t>
            </a:r>
            <a:br>
              <a:rPr lang="es-CO" sz="2400" b="1" dirty="0">
                <a:solidFill>
                  <a:prstClr val="black"/>
                </a:solidFill>
              </a:rPr>
            </a:br>
            <a:r>
              <a:rPr lang="es-CO" sz="2400" b="1" dirty="0">
                <a:solidFill>
                  <a:prstClr val="black"/>
                </a:solidFill>
              </a:rPr>
              <a:t>exitosa de los sistemas </a:t>
            </a:r>
            <a:r>
              <a:rPr lang="es-CO" sz="2400" b="1" dirty="0" smtClean="0">
                <a:solidFill>
                  <a:prstClr val="black"/>
                </a:solidFill>
              </a:rPr>
              <a:t>de información</a:t>
            </a:r>
            <a:r>
              <a:rPr lang="es-CO" sz="4000" b="1" dirty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7251" y="710996"/>
            <a:ext cx="3538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prstClr val="black"/>
                </a:solidFill>
                <a:effectLst>
                  <a:glow rad="101600">
                    <a:srgbClr val="EEECE1">
                      <a:alpha val="60000"/>
                    </a:srgbClr>
                  </a:glow>
                </a:effectLst>
                <a:latin typeface="Gill Sans Ultra Bold" pitchFamily="34" charset="0"/>
              </a:rPr>
              <a:t>Observaciones: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57942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s.dreamstime.com/fondo-abstracto-azulverde-thumb12566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" y="-138201"/>
            <a:ext cx="9139495" cy="70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7318" y="460948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s-CO" sz="11200" b="1" dirty="0"/>
              <a:t>Conforme fuimos realizando este proyecto nos fuimos percatando de muchas cosas que </a:t>
            </a:r>
            <a:br>
              <a:rPr lang="es-CO" sz="11200" b="1" dirty="0"/>
            </a:br>
            <a:r>
              <a:rPr lang="es-CO" sz="11200" b="1" dirty="0"/>
              <a:t>antes no habíamos considerado, que ignorábamos. Pudimos percatarnos como lo hemos </a:t>
            </a:r>
            <a:br>
              <a:rPr lang="es-CO" sz="11200" b="1" dirty="0"/>
            </a:br>
            <a:r>
              <a:rPr lang="es-CO" sz="11200" b="1" dirty="0"/>
              <a:t>venido mencionando de la importancia de saber las necesidades de la gente, pero también </a:t>
            </a:r>
            <a:br>
              <a:rPr lang="es-CO" sz="11200" b="1" dirty="0"/>
            </a:br>
            <a:r>
              <a:rPr lang="es-CO" sz="11200" b="1" dirty="0"/>
              <a:t>pudimos detectar algunos puntos clave para afianzar muchos procesos, detectar áreas de </a:t>
            </a:r>
            <a:br>
              <a:rPr lang="es-CO" sz="11200" b="1" dirty="0"/>
            </a:br>
            <a:r>
              <a:rPr lang="es-CO" sz="11200" b="1" dirty="0"/>
              <a:t>oportunidad para mejorar el servicio al cliente en distintos departamentos de la empresa, </a:t>
            </a:r>
            <a:br>
              <a:rPr lang="es-CO" sz="11200" b="1" dirty="0"/>
            </a:br>
            <a:r>
              <a:rPr lang="es-CO" sz="11200" b="1" dirty="0"/>
              <a:t>tener una visión más clara de la funcionalidad de la empresa, saber que existen gastos que </a:t>
            </a:r>
            <a:br>
              <a:rPr lang="es-CO" sz="11200" b="1" dirty="0"/>
            </a:br>
            <a:r>
              <a:rPr lang="es-CO" sz="11200" b="1" dirty="0"/>
              <a:t>se pueden disminuir, y sobre todo del tiempo que la gente utiliza en encontrar </a:t>
            </a:r>
            <a:br>
              <a:rPr lang="es-CO" sz="11200" b="1" dirty="0"/>
            </a:br>
            <a:r>
              <a:rPr lang="es-CO" sz="11200" b="1" dirty="0"/>
              <a:t>información para poder resolver problemas o tomar cierto tipo de decisiones. Muchas de </a:t>
            </a:r>
            <a:br>
              <a:rPr lang="es-CO" sz="11200" b="1" dirty="0"/>
            </a:br>
            <a:r>
              <a:rPr lang="es-CO" sz="11200" b="1" dirty="0"/>
              <a:t>las veces el obtener algún reporte con ciertas características les lleva la labor de un día.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19202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181</Words>
  <Application>Microsoft Office PowerPoint</Application>
  <PresentationFormat>Presentación en pantalla (4:3)</PresentationFormat>
  <Paragraphs>33</Paragraphs>
  <Slides>10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Carro de sensor.</vt:lpstr>
      <vt:lpstr>BOCETO.</vt:lpstr>
      <vt:lpstr>OBJETIVOS: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14</cp:revision>
  <dcterms:created xsi:type="dcterms:W3CDTF">2014-11-06T00:30:54Z</dcterms:created>
  <dcterms:modified xsi:type="dcterms:W3CDTF">2014-11-06T18:33:38Z</dcterms:modified>
</cp:coreProperties>
</file>